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4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44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4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44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1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5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1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5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8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2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90A2-4D78-4D3D-B9FD-09781AF0648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C25A9F-3014-4D50-9135-13ED4B862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071" y="4094328"/>
            <a:ext cx="7786397" cy="1553295"/>
          </a:xfrm>
        </p:spPr>
        <p:txBody>
          <a:bodyPr/>
          <a:lstStyle/>
          <a:p>
            <a:pPr algn="ctr"/>
            <a:r>
              <a:rPr lang="ru-RU" sz="6000" b="1" dirty="0" smtClean="0"/>
              <a:t>Формирование культуры безопасного и здорового образа жизни дошкольника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33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Сон</a:t>
            </a:r>
            <a:endParaRPr lang="ru-RU" sz="8000" dirty="0"/>
          </a:p>
        </p:txBody>
      </p:sp>
      <p:pic>
        <p:nvPicPr>
          <p:cNvPr id="9220" name="Picture 4" descr="ÐÐ°ÑÑÐ¸Ð½ÐºÐ¸ Ð¿Ð¾ Ð·Ð°Ð¿ÑÐ¾ÑÑ ÑÐ¿ÑÑ Ð´ÐµÑÐµÐ¹ ÐºÐ°ÑÑÐ¸Ð½ÐºÐ° Ð½Ð°ÑÐ¸ÑÐ¾Ð²Ð°Ð½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08398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Ð°ÑÑÐ¸Ð½ÐºÐ¸ Ð¿Ð¾ Ð·Ð°Ð¿ÑÐ¾ÑÑ ÑÐ¿ÑÑ Ð´ÐµÑÐµÐ¹ ÐºÐ°ÑÑÐ¸Ð½ÐºÐ° Ð½Ð°ÑÐ¸ÑÐ¾Ð²Ð°Ð½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9" y="3114417"/>
            <a:ext cx="3624855" cy="31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Полноценное питание</a:t>
            </a:r>
            <a:r>
              <a:rPr lang="ru-RU" sz="6000" dirty="0"/>
              <a:t> </a:t>
            </a:r>
            <a:endParaRPr lang="ru-RU" sz="6000" dirty="0"/>
          </a:p>
        </p:txBody>
      </p:sp>
      <p:pic>
        <p:nvPicPr>
          <p:cNvPr id="10242" name="Picture 2" descr="ÐÐ°ÑÑÐ¸Ð½ÐºÐ¸ Ð¿Ð¾ Ð·Ð°Ð¿ÑÐ¾ÑÑ ÐÐ¾Ð»Ð½Ð¾ÑÐµÐ½Ð½Ð¾Ðµ Ð¿Ð¸ÑÐ°Ð½Ð¸Ðµ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5" y="2656171"/>
            <a:ext cx="3624856" cy="36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ÐÐ¾Ð»Ð½Ð¾ÑÐµÐ½Ð½Ð¾Ðµ Ð¿Ð¸ÑÐ°Ð½Ð¸Ðµ Ð´ÐµÑ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8" y="291211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Вредные привычки родителей</a:t>
            </a:r>
            <a:endParaRPr lang="ru-RU" sz="5400" dirty="0"/>
          </a:p>
        </p:txBody>
      </p:sp>
      <p:pic>
        <p:nvPicPr>
          <p:cNvPr id="11266" name="Picture 2" descr="ÐÐ°ÑÑÐ¸Ð½ÐºÐ¸ Ð¿Ð¾ Ð·Ð°Ð¿ÑÐ¾ÑÑ Ð²ÑÐµÐ´Ð½ÑÐµ Ð¿ÑÐ¸Ð²ÑÑÐºÐ¸ ÑÐ¾Ð´Ð¸ÑÐµÐ»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7" y="3560952"/>
            <a:ext cx="42862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²ÑÐµÐ´Ð½ÑÐµ Ð¿ÑÐ¸Ð²ÑÑÐºÐ¸ ÑÐ¾Ð´Ð¸ÑÐµÐ»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48" y="2372814"/>
            <a:ext cx="5661609" cy="3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´ÐµÑÐ¸ Ð±ÐµÐ· Ð¿ÑÐ¸ÑÐ¼Ð¾ÑÑÐ° ÑÐ¾Ð´Ð¸ÑÐµÐ»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5" y="548184"/>
            <a:ext cx="10231759" cy="57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Правильное физическое воспитание в сочетании с отвечающим гигиеническим требованиям режимом дня, достаточной продолжительностью сна и разумным питанием - залог нормального роста и развития ребенка.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5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ÐÐ°ÑÑÐ¸Ð½ÐºÐ¸ Ð¿Ð¾ Ð·Ð°Ð¿ÑÐ¾ÑÑ ÐÐ´Ð¾ÑÐ¾Ð²ÑÐµ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42" y="1107743"/>
            <a:ext cx="8362537" cy="46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/>
              <a:t>Здоровые люди — залог развития цивилизованного общества в будущем.</a:t>
            </a:r>
            <a:endParaRPr lang="ru-RU" sz="4400" i="1" dirty="0"/>
          </a:p>
        </p:txBody>
      </p:sp>
      <p:pic>
        <p:nvPicPr>
          <p:cNvPr id="3" name="Picture 6" descr="ÐÐ°ÑÑÐ¸Ð½ÐºÐ¸ Ð¿Ð¾ Ð·Ð°Ð¿ÑÐ¾ÑÑ ÐÐ´Ð¾ÑÐ¾Ð²ÑÐµ Ð´Ðµ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" y="4331767"/>
            <a:ext cx="3065297" cy="20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Ð´Ð¾ÑÐ¾Ð²ÑÐµ Ð»ÑÐ´Ð¸ â Ð·Ð°Ð»Ð¾Ð³ ÑÐ°Ð·Ð²Ð¸ÑÐ¸Ñ ÑÐ¸Ð²Ð¸Ð»Ð¸Ð·Ð¾Ð²Ð°Ð½Ð½Ð¾Ð³Ð¾ Ð¾Ð±ÑÐµÑÑÐ²Ð° Ð² Ð±ÑÐ´ÑÑÐµÐ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9" y="3412652"/>
            <a:ext cx="2159756" cy="2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Ð´Ð¾ÑÐ¾Ð²ÑÐµ Ð»ÑÐ´Ð¸ â Ð·Ð°Ð»Ð¾Ð³ ÑÐ°Ð·Ð²Ð¸ÑÐ¸Ñ ÑÐ¸Ð²Ð¸Ð»Ð¸Ð·Ð¾Ð²Ð°Ð½Ð½Ð¾Ð³Ð¾ Ð¾Ð±ÑÐµÑÑÐ²Ð° Ð² Ð±ÑÐ´ÑÑÐµÐ¼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73" y="3950882"/>
            <a:ext cx="4338724" cy="25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Родители являются первыми  педагогами. Они обязаны заложить основы физического, нравственного и интеллектуального развития личности ребенка в младенческом возрасте.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ÐÐ°ÑÑÐ¸Ð½ÐºÐ¸ Ð¿Ð¾ Ð·Ð°Ð¿ÑÐ¾ÑÑ Ð Ð¾Ð´Ð¸ÑÐµÐ»Ð¸ Ð¸ Ð·Ð´Ð¾ÑÐ¾Ð²ÑÐµ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2" y="4061288"/>
            <a:ext cx="2997058" cy="22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Что же могут сделать родители для приобщения детей к здоровому образу жизни? 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26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86" y="51406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Спокойный</a:t>
            </a:r>
            <a:r>
              <a:rPr lang="ru-RU" sz="4400" b="1" dirty="0"/>
              <a:t>, доброжелательный психологический климат в семье.</a:t>
            </a:r>
            <a:endParaRPr lang="ru-RU" sz="4400" dirty="0"/>
          </a:p>
        </p:txBody>
      </p:sp>
      <p:pic>
        <p:nvPicPr>
          <p:cNvPr id="4098" name="Picture 2" descr="ÐÐ°ÑÑÐ¸Ð½ÐºÐ¸ Ð¿Ð¾ Ð·Ð°Ð¿ÑÐ¾ÑÑ Ð´Ð¾Ð±ÑÐ¾Ð¶ÐµÐ»Ð°ÑÐµÐ»ÑÐ½ÑÐ¹ ÐºÐ»Ð¸Ð¼Ð°Ñ Ð² ÑÐµÐ¼Ñ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6" y="3575713"/>
            <a:ext cx="4119424" cy="30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ÑÐ¾ÑÑ Ð² ÑÐµÐ¼ÑÐµ Ð±Ð¾Ð»ÑÐ½Ð¾Ð¹ ÑÐµÐ±Ðµ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2" y="1692324"/>
            <a:ext cx="5993188" cy="37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ÑÐ¾ÑÑ Ð² ÑÐµÐ¼ÑÐµ Ð±Ð¾Ð»ÑÐ½Ð¾Ð¹ ÑÐµÐ±ÐµÐ½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80" y="337081"/>
            <a:ext cx="5193590" cy="37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4900" dirty="0" smtClean="0"/>
              <a:t>Улыбаемся чаще  </a:t>
            </a:r>
            <a:r>
              <a:rPr lang="ru-RU" sz="4900" dirty="0"/>
              <a:t>и </a:t>
            </a:r>
            <a:r>
              <a:rPr lang="ru-RU" sz="4900" dirty="0" smtClean="0"/>
              <a:t>дарим </a:t>
            </a:r>
            <a:r>
              <a:rPr lang="ru-RU" sz="4900" dirty="0"/>
              <a:t>радость друг другу.</a:t>
            </a:r>
            <a:br>
              <a:rPr lang="ru-RU" sz="4900" dirty="0"/>
            </a:br>
            <a:endParaRPr lang="ru-RU" sz="4900" dirty="0"/>
          </a:p>
        </p:txBody>
      </p:sp>
      <p:pic>
        <p:nvPicPr>
          <p:cNvPr id="6146" name="Picture 2" descr="ÐÐ°ÑÑÐ¸Ð½ÐºÐ¸ Ð¿Ð¾ Ð·Ð°Ð¿ÑÐ¾ÑÑ Ð£Ð»ÑÐ±Ð°ÐµÐ¼ÑÑ ÑÐ°Ñ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7" y="244901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Правильно организованный режим</a:t>
            </a:r>
            <a:r>
              <a:rPr lang="ru-RU" sz="4400" dirty="0"/>
              <a:t> </a:t>
            </a:r>
            <a:r>
              <a:rPr lang="ru-RU" sz="4400" b="1" dirty="0"/>
              <a:t>дня</a:t>
            </a:r>
            <a:r>
              <a:rPr lang="ru-RU" sz="4400" dirty="0"/>
              <a:t> </a:t>
            </a:r>
            <a:endParaRPr lang="ru-RU" sz="4400" dirty="0"/>
          </a:p>
        </p:txBody>
      </p:sp>
      <p:pic>
        <p:nvPicPr>
          <p:cNvPr id="7172" name="Picture 4" descr="ÐÐ°ÑÑÐ¸Ð½ÐºÐ¸ Ð¿Ð¾ Ð·Ð°Ð¿ÑÐ¾ÑÑ ÑÐµÐ¶Ð¸Ð¼ Ð´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2664997"/>
            <a:ext cx="5045059" cy="37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ÑÐµÐ¶Ð¸Ð¼ Ð´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01" y="3721782"/>
            <a:ext cx="2860580" cy="28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Прогулка</a:t>
            </a:r>
            <a:endParaRPr lang="ru-RU" sz="6600" dirty="0"/>
          </a:p>
        </p:txBody>
      </p:sp>
      <p:pic>
        <p:nvPicPr>
          <p:cNvPr id="8194" name="Picture 2" descr="ÐÐ°ÑÑÐ¸Ð½ÐºÐ¸ Ð¿Ð¾ Ð·Ð°Ð¿ÑÐ¾ÑÑ Ð¿ÑÐ¾Ð³ÑÐ»ÐºÐ° Ð·Ð¸Ð¼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0" y="1681689"/>
            <a:ext cx="4410898" cy="23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¿ÑÐ¾Ð³ÑÐ»ÐºÐ° Ð·Ð¸Ð¼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0" y="2829952"/>
            <a:ext cx="5040510" cy="34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Ð°ÑÑÐ¸Ð½ÐºÐ¸ Ð¿Ð¾ Ð·Ð°Ð¿ÑÐ¾ÑÑ Ð¿ÑÐ¾Ð³ÑÐ»ÐºÐ° Ñ ÑÐµÐ¼ÑÐµÐ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51" y="4285396"/>
            <a:ext cx="2651218" cy="21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78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Формирование культуры безопасного и здорового образа жизни дошкольника</vt:lpstr>
      <vt:lpstr>Здоровые люди — залог развития цивилизованного общества в будущем.</vt:lpstr>
      <vt:lpstr>Родители являются первыми  педагогами. Они обязаны заложить основы физического, нравственного и интеллектуального развития личности ребенка в младенческом возрасте. </vt:lpstr>
      <vt:lpstr>Что же могут сделать родители для приобщения детей к здоровому образу жизни? </vt:lpstr>
      <vt:lpstr>Спокойный, доброжелательный психологический климат в семье.</vt:lpstr>
      <vt:lpstr>Презентация PowerPoint</vt:lpstr>
      <vt:lpstr>  Улыбаемся чаще  и дарим радость друг другу. </vt:lpstr>
      <vt:lpstr>Правильно организованный режим дня </vt:lpstr>
      <vt:lpstr>Прогулка</vt:lpstr>
      <vt:lpstr>Сон</vt:lpstr>
      <vt:lpstr>Полноценное питание </vt:lpstr>
      <vt:lpstr>Вредные привычки родителей</vt:lpstr>
      <vt:lpstr>Презентация PowerPoint</vt:lpstr>
      <vt:lpstr>Правильное физическое воспитание в сочетании с отвечающим гигиеническим требованиям режимом дня, достаточной продолжительностью сна и разумным питанием - залог нормального роста и развития ребенка.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безопасного и здорового образа жизни дошкольника</dc:title>
  <dc:creator>Администратор безопасности</dc:creator>
  <cp:lastModifiedBy>Администратор безопасности</cp:lastModifiedBy>
  <cp:revision>5</cp:revision>
  <dcterms:created xsi:type="dcterms:W3CDTF">2018-04-10T06:15:07Z</dcterms:created>
  <dcterms:modified xsi:type="dcterms:W3CDTF">2018-04-10T06:56:55Z</dcterms:modified>
</cp:coreProperties>
</file>