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1" r:id="rId5"/>
    <p:sldId id="260" r:id="rId6"/>
    <p:sldId id="258" r:id="rId7"/>
    <p:sldId id="266" r:id="rId8"/>
    <p:sldId id="265" r:id="rId9"/>
    <p:sldId id="264" r:id="rId10"/>
    <p:sldId id="263" r:id="rId11"/>
    <p:sldId id="259" r:id="rId12"/>
    <p:sldId id="268" r:id="rId13"/>
    <p:sldId id="267" r:id="rId14"/>
    <p:sldId id="270" r:id="rId15"/>
    <p:sldId id="269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BFCD-B2B0-44B1-8747-A16973E9E1D9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9AC5E-FC36-444E-999F-01D854041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3AC2-DAA1-45FF-89AB-E507820496F7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30B1-1931-4A4B-ADD2-63FB868F7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Никита\Desktop\7twuW0CBF8KljOvjLNWeQ-GWlXz99pq4qna19Y0BIdUK8cOLNjR0TeFuS9VCn5KUXq8lh8G9mFeQ-Ps-o3CfNh_Q.jpg"/>
          <p:cNvPicPr>
            <a:picLocks noChangeAspect="1" noChangeArrowheads="1"/>
          </p:cNvPicPr>
          <p:nvPr/>
        </p:nvPicPr>
        <p:blipFill>
          <a:blip r:embed="rId2" cstate="print"/>
          <a:srcRect b="22719"/>
          <a:stretch>
            <a:fillRect/>
          </a:stretch>
        </p:blipFill>
        <p:spPr bwMode="auto">
          <a:xfrm>
            <a:off x="1" y="571480"/>
            <a:ext cx="9143999" cy="4786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МУНИЦИПАЛЬНЫЙ ОКРУГ ТАЗОВСКИЙ РАЙОН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бюджетное дошкольное образование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Детский сад «Оленёнок»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288340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Визитная карточка</a:t>
            </a:r>
          </a:p>
          <a:p>
            <a:pPr algn="ctr"/>
            <a:r>
              <a:rPr lang="ru-RU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первой группы раннего возраста</a:t>
            </a:r>
          </a:p>
          <a:p>
            <a:pPr algn="ctr"/>
            <a:r>
              <a:rPr lang="ru-RU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«Семицветик»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39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76" y="448171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Центр литературы</a:t>
            </a:r>
          </a:p>
        </p:txBody>
      </p:sp>
      <p:pic>
        <p:nvPicPr>
          <p:cNvPr id="8194" name="Picture 2" descr="C:\Users\Никита\Desktop\фото\IMG_20221129_115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97" y="1226845"/>
            <a:ext cx="2428892" cy="3238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45" t="-162" r="-4647" b="-9079"/>
          <a:stretch>
            <a:fillRect/>
          </a:stretch>
        </p:blipFill>
        <p:spPr>
          <a:xfrm>
            <a:off x="6756008" y="1471361"/>
            <a:ext cx="2308746" cy="3238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230744" y="4516244"/>
            <a:ext cx="3055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Центр строительства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187" y="531739"/>
            <a:ext cx="3764926" cy="2816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60763" y="98946"/>
            <a:ext cx="4622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Центр мелкой моторики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DFC0F0D-67DD-467E-BB23-F18C179A32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860" y="4030136"/>
            <a:ext cx="3626396" cy="2712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9054A-B226-49B5-8C7B-85AB3916D0EF}"/>
              </a:ext>
            </a:extLst>
          </p:cNvPr>
          <p:cNvSpPr txBox="1"/>
          <p:nvPr/>
        </p:nvSpPr>
        <p:spPr>
          <a:xfrm>
            <a:off x="2132077" y="3618042"/>
            <a:ext cx="48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дорожного движения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театрализованных игр</a:t>
            </a:r>
          </a:p>
        </p:txBody>
      </p:sp>
      <p:pic>
        <p:nvPicPr>
          <p:cNvPr id="9218" name="Picture 2" descr="C:\Users\Никита\Desktop\фото\IMG_20221129_115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2732504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Users\Никита\Desktop\фото\IMG_20221129_115256.jpg"/>
          <p:cNvPicPr>
            <a:picLocks noChangeAspect="1" noChangeArrowheads="1"/>
          </p:cNvPicPr>
          <p:nvPr/>
        </p:nvPicPr>
        <p:blipFill>
          <a:blip r:embed="rId4" cstate="print"/>
          <a:srcRect l="25862" t="24568" r="5172" b="8189"/>
          <a:stretch>
            <a:fillRect/>
          </a:stretch>
        </p:blipFill>
        <p:spPr bwMode="auto">
          <a:xfrm>
            <a:off x="3000364" y="2285992"/>
            <a:ext cx="2857520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488" y="150017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музыки</a:t>
            </a:r>
            <a:endParaRPr lang="ru-RU" sz="2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857496"/>
            <a:ext cx="3050894" cy="3450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500826" y="1928802"/>
            <a:ext cx="2143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двигательной активности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49133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«Наш режим дня»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1000104"/>
          <a:ext cx="3614447" cy="4257680"/>
        </p:xfrm>
        <a:graphic>
          <a:graphicData uri="http://schemas.openxmlformats.org/drawingml/2006/table">
            <a:tbl>
              <a:tblPr/>
              <a:tblGrid>
                <a:gridCol w="2785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Прием, осмотр, игры, утренняя гимнастика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7.30 – 8.30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первый завтрак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8.30 - 9.00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Игры, развивающие подгрупповые образовательные ситуации на игровой основе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9.00 – 9.30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9.30 - 10.30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Второй завтрак (фрукт, сок)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10.30 – 10.45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 первому сну, первый сон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10.45 – 13.00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Подъем, Подготовка к обеду, обед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13.30 – 14.00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Игры, развивающие подгрупповые образовательные ситуации на игровой основе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14.00 -14.30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Прогулка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14.30 – 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Полдник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15.00 – 15.30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сну,второй сон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15.30 – 17.30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подъем, воздушные процедуры, игровой массаж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17.30 – 18.00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Ужин</a:t>
                      </a:r>
                      <a:endParaRPr lang="ru-RU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18.00 – 18.30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Игры, досуги, подготовка к прогулке, прогулка, уход домой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18.30 – 19.30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Никита\Desktop\фото\IMG_20221202_135355.jpg"/>
          <p:cNvPicPr>
            <a:picLocks noChangeAspect="1" noChangeArrowheads="1"/>
          </p:cNvPicPr>
          <p:nvPr/>
        </p:nvPicPr>
        <p:blipFill>
          <a:blip r:embed="rId4" cstate="print"/>
          <a:srcRect l="10976"/>
          <a:stretch>
            <a:fillRect/>
          </a:stretch>
        </p:blipFill>
        <p:spPr bwMode="auto">
          <a:xfrm>
            <a:off x="5143504" y="176614"/>
            <a:ext cx="3690963" cy="282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2C79FA-84A0-41F9-B06B-E2C2DABA84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176986"/>
            <a:ext cx="2689994" cy="3586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968552" cy="65722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00108"/>
          <a:ext cx="4320480" cy="5288280"/>
        </p:xfrm>
        <a:graphic>
          <a:graphicData uri="http://schemas.openxmlformats.org/drawingml/2006/table">
            <a:tbl>
              <a:tblPr/>
              <a:tblGrid>
                <a:gridCol w="18388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1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7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-09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Расширение ориентировки в окружающем и развитие речи (по подгруппам от 5 до 7 мин.)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Игра-занятие с дидактическим материалом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(по подгруппам от 5 до 7 мин.)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8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000" b="1" baseline="30000" dirty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 -09</a:t>
                      </a:r>
                      <a:r>
                        <a:rPr lang="ru-RU" sz="1000" b="1" baseline="30000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000" b="1" baseline="30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-09</a:t>
                      </a:r>
                      <a:r>
                        <a:rPr lang="ru-RU" sz="1000" b="1" baseline="300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Игра-занятие со строительным материалом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(по подгруппам от 5 до 7 мин.)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(по подгруппам от 5 до 7 мин.)</a:t>
                      </a: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9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Среда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-09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-09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Расширение ориентировки в окружающем и развитие речи (по подгруппам от 5 до 7 мин.)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движений </a:t>
                      </a:r>
                    </a:p>
                    <a:p>
                      <a:pPr algn="l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(по подгруппам от 5 до 7 мин.)</a:t>
                      </a: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0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Четверг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-09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Игра-занятие с дидактическим материалом (по подгруппам от 5 до 7 мин.)</a:t>
                      </a:r>
                    </a:p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</a:p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(по подгруппам от 5 до 7 мин.)</a:t>
                      </a: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6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Пятница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-09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-09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-14</a:t>
                      </a:r>
                      <a:r>
                        <a:rPr lang="ru-RU" sz="1000" b="1" baseline="30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Расширение ориентировки в окружающем и развитие речи (по подгруппам от 5 до 7 мин.)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движений (по подгруппам от 5 до 7 мин.)</a:t>
                      </a:r>
                    </a:p>
                  </a:txBody>
                  <a:tcPr marL="42349" marR="42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4480" y="500042"/>
            <a:ext cx="1853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Расписание НОД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Никита\Desktop\фото\IMG_20221021_084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750" y="3645025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B466A6-CB89-4CF4-A012-B0BC42491F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9" b="17586"/>
          <a:stretch/>
        </p:blipFill>
        <p:spPr>
          <a:xfrm>
            <a:off x="5360418" y="142853"/>
            <a:ext cx="3426391" cy="299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778CACC-8D95-4CD8-B5ED-72E6D2F46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13"/>
          <a:stretch/>
        </p:blipFill>
        <p:spPr>
          <a:xfrm>
            <a:off x="4932040" y="554148"/>
            <a:ext cx="3626428" cy="2953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23700" y="92483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«Наши занятия» </a:t>
            </a:r>
          </a:p>
        </p:txBody>
      </p:sp>
      <p:pic>
        <p:nvPicPr>
          <p:cNvPr id="11267" name="Picture 3" descr="C:\Users\Никита\Desktop\фото\IMG-b1bcc7e6a683e103a4094ee2558e4ec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92863"/>
            <a:ext cx="2071702" cy="2959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C:\Users\Никита\Desktop\фото\IMG-d20cf4f5da5dbeba1d6f509de0d5d23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84221"/>
            <a:ext cx="2345750" cy="2953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A0429D-263A-49D6-B34E-EA36A5E6E7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44" r="10000"/>
          <a:stretch/>
        </p:blipFill>
        <p:spPr>
          <a:xfrm>
            <a:off x="394051" y="3843489"/>
            <a:ext cx="4249497" cy="2837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45EF9DD-1EB5-470F-A387-039E4BA9F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5693" y="1763017"/>
            <a:ext cx="2818656" cy="3758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59797" y="749895"/>
            <a:ext cx="425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«Наши успехи и достижения»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796D79-4A2B-4B90-8687-A25AED13F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46" y="980727"/>
            <a:ext cx="2556405" cy="340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924E4-D04A-45E9-B368-D1EDF8AD84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1" b="9051"/>
          <a:stretch/>
        </p:blipFill>
        <p:spPr>
          <a:xfrm>
            <a:off x="6067291" y="2974741"/>
            <a:ext cx="2892767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08C6095-CF80-47A8-A6D9-C65E9EB09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00808"/>
            <a:ext cx="3001536" cy="400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«Наши традиции»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A18B6F-B60A-4DF0-AAEA-ADF4FD8F9E72}"/>
              </a:ext>
            </a:extLst>
          </p:cNvPr>
          <p:cNvSpPr txBox="1"/>
          <p:nvPr/>
        </p:nvSpPr>
        <p:spPr>
          <a:xfrm>
            <a:off x="2627784" y="928645"/>
            <a:ext cx="4693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Утреннее приветствие «Обнимашки»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EF2663E-02AD-4C94-996B-23F27A0CEC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88"/>
          <a:stretch/>
        </p:blipFill>
        <p:spPr>
          <a:xfrm>
            <a:off x="4788024" y="1628800"/>
            <a:ext cx="3301187" cy="397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25"/>
            <a:ext cx="9144000" cy="6858000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4899D60-4310-4F6B-8369-E240B6AB8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9"/>
          <a:stretch/>
        </p:blipFill>
        <p:spPr>
          <a:xfrm>
            <a:off x="489039" y="291827"/>
            <a:ext cx="2386608" cy="3046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43805"/>
            <a:ext cx="3787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«Вместе с папой и мамой»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708F7F-B456-4387-B847-AA29AB29EE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82" b="19551"/>
          <a:stretch/>
        </p:blipFill>
        <p:spPr>
          <a:xfrm>
            <a:off x="6233232" y="3664408"/>
            <a:ext cx="2630869" cy="3187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04FDD1-EE34-4FEC-84A4-4939FD68A5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97" t="20672" r="22523" b="12200"/>
          <a:stretch/>
        </p:blipFill>
        <p:spPr>
          <a:xfrm>
            <a:off x="6752373" y="238860"/>
            <a:ext cx="2207442" cy="3152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D4EC924-4586-4FC3-94E3-F611E671C8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6" r="16926" b="9824"/>
          <a:stretch/>
        </p:blipFill>
        <p:spPr>
          <a:xfrm>
            <a:off x="108016" y="3596844"/>
            <a:ext cx="3600400" cy="2986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638DEB-4285-4F7F-9C52-BC87BA6912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92" t="1355" r="254" b="15595"/>
          <a:stretch/>
        </p:blipFill>
        <p:spPr>
          <a:xfrm>
            <a:off x="3964690" y="866505"/>
            <a:ext cx="2012268" cy="3468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1371294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3016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новых встреч!</a:t>
            </a:r>
          </a:p>
        </p:txBody>
      </p:sp>
      <p:pic>
        <p:nvPicPr>
          <p:cNvPr id="30722" name="Picture 2" descr="C:\Users\Никита\Desktop\фото\IMG-a8ae6269272a3a320ba6b00461be38ac-V.jpg"/>
          <p:cNvPicPr>
            <a:picLocks noChangeAspect="1" noChangeArrowheads="1"/>
          </p:cNvPicPr>
          <p:nvPr/>
        </p:nvPicPr>
        <p:blipFill>
          <a:blip r:embed="rId3" cstate="print"/>
          <a:srcRect t="18505" r="712"/>
          <a:stretch>
            <a:fillRect/>
          </a:stretch>
        </p:blipFill>
        <p:spPr bwMode="auto">
          <a:xfrm>
            <a:off x="323528" y="1196752"/>
            <a:ext cx="8496944" cy="523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42852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Муниципальное бюджетное дошкольное образовательное учреждение </a:t>
            </a:r>
            <a:b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Детский сад «Оленёнок»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5214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Ямало-Ненецкий автономный округ, Тазовский район, п. Тазовский, ул. Северная, 5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8 (34940) 2-00-10/2-00-15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>
                <a:solidFill>
                  <a:srgbClr val="002060"/>
                </a:solidFill>
              </a:rPr>
              <a:t>mkdou_olenenok@list.ru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http://taz-olenenok.ru/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924944"/>
            <a:ext cx="4857752" cy="26407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Административно-управленческий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персонал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i="1" dirty="0">
              <a:ln>
                <a:solidFill>
                  <a:srgbClr val="462300"/>
                </a:solidFill>
              </a:ln>
              <a:solidFill>
                <a:srgbClr val="66330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i="1" dirty="0" err="1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Тугова</a:t>
            </a:r>
            <a:r>
              <a:rPr lang="ru-RU" i="1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 Людмила Михайловна </a:t>
            </a:r>
            <a:r>
              <a:rPr lang="ru-RU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–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Заведующий МБДОУ </a:t>
            </a:r>
            <a:r>
              <a:rPr lang="ru-RU" dirty="0" err="1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д</a:t>
            </a:r>
            <a:r>
              <a:rPr lang="ru-RU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/с «Олененок»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dirty="0">
              <a:ln>
                <a:solidFill>
                  <a:srgbClr val="462300"/>
                </a:solidFill>
              </a:ln>
              <a:solidFill>
                <a:srgbClr val="002060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i="1" dirty="0" err="1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Турченко</a:t>
            </a:r>
            <a:r>
              <a:rPr lang="ru-RU" i="1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 Елена Александровна </a:t>
            </a:r>
            <a:r>
              <a:rPr lang="ru-RU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–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dirty="0">
                <a:ln>
                  <a:solidFill>
                    <a:srgbClr val="462300"/>
                  </a:solidFill>
                </a:ln>
                <a:solidFill>
                  <a:srgbClr val="002060"/>
                </a:solidFill>
              </a:rPr>
              <a:t>Заместитель заведующего по ВМР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B13B098-AB6E-410F-AB65-6E51BF819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57066">
            <a:off x="3678608" y="2346087"/>
            <a:ext cx="1968768" cy="2354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428604"/>
            <a:ext cx="303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 группе работают: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Тонконогова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Марина Александровна</a:t>
            </a:r>
          </a:p>
          <a:p>
            <a:pPr algn="ctr"/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8213" y="4569123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Воспитатель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15719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Младший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воспитатель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214818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Воспитатель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1 квалификационная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категория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214422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Яптунай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Ольга Яковлевна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1268760"/>
            <a:ext cx="2479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Власова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Ульяна Вячеславовна</a:t>
            </a:r>
            <a:endParaRPr lang="ru-RU" b="1" dirty="0"/>
          </a:p>
        </p:txBody>
      </p:sp>
      <p:pic>
        <p:nvPicPr>
          <p:cNvPr id="14337" name="Picture 1" descr="C:\Users\Никита\Desktop\фото\IMG_20201008_122810.jpg"/>
          <p:cNvPicPr>
            <a:picLocks noChangeAspect="1" noChangeArrowheads="1"/>
          </p:cNvPicPr>
          <p:nvPr/>
        </p:nvPicPr>
        <p:blipFill>
          <a:blip r:embed="rId4" cstate="print"/>
          <a:srcRect l="11956" t="1346" r="11822" b="27291"/>
          <a:stretch>
            <a:fillRect/>
          </a:stretch>
        </p:blipFill>
        <p:spPr bwMode="auto">
          <a:xfrm>
            <a:off x="560688" y="1857364"/>
            <a:ext cx="219975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995747-C0A8-4ED0-86CC-BF9522BC7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0" r="4128" b="31552"/>
          <a:stretch/>
        </p:blipFill>
        <p:spPr>
          <a:xfrm>
            <a:off x="6533198" y="2048146"/>
            <a:ext cx="2221271" cy="2333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42852"/>
            <a:ext cx="7051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группа раннего возраста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«Семицветик»</a:t>
            </a:r>
          </a:p>
        </p:txBody>
      </p:sp>
      <p:pic>
        <p:nvPicPr>
          <p:cNvPr id="3074" name="Picture 2" descr="C:\Users\Никита\Desktop\1642851893_14-abrakadabra-fun-p-oformlenie-dlya-gruppi-semitsvetik-detskog-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3" r="709" b="2703"/>
          <a:stretch>
            <a:fillRect/>
          </a:stretch>
        </p:blipFill>
        <p:spPr bwMode="auto">
          <a:xfrm>
            <a:off x="4860032" y="1628800"/>
            <a:ext cx="4014880" cy="46840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36062" y="1193309"/>
            <a:ext cx="17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герб: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484784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девиз: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928802"/>
            <a:ext cx="4034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В группе девочки и мальчики живут,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Здесь играют и поют,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Незаметно подрастают,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Вместе кушают, играют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Детский сад - второй наш дом!</a:t>
            </a:r>
            <a:br>
              <a:rPr lang="ru-RU" sz="2000" i="1" dirty="0">
                <a:solidFill>
                  <a:srgbClr val="002060"/>
                </a:solidFill>
              </a:rPr>
            </a:br>
            <a:r>
              <a:rPr lang="ru-RU" sz="2000" i="1" dirty="0">
                <a:solidFill>
                  <a:srgbClr val="002060"/>
                </a:solidFill>
              </a:rPr>
              <a:t>Как тепло, уютно в нем.</a:t>
            </a: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428604"/>
            <a:ext cx="4516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Приоритетные направления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214422"/>
            <a:ext cx="6143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Сохранение и укрепление здоровья детей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физическое и психологическое </a:t>
            </a:r>
            <a:r>
              <a:rPr lang="ru-RU" i="1" dirty="0" err="1">
                <a:solidFill>
                  <a:srgbClr val="002060"/>
                </a:solidFill>
              </a:rPr>
              <a:t>здоровьесбережение</a:t>
            </a:r>
            <a:r>
              <a:rPr lang="ru-RU" i="1" dirty="0">
                <a:solidFill>
                  <a:srgbClr val="002060"/>
                </a:solidFill>
              </a:rPr>
              <a:t> детей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формирование навыков здорового образа жизни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обеспечение условий безопасности жизнедеятельности детей в ДОУ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формирование у воспитанников эмоционально-волевых качеств и общечеловеческих ценностей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взаимодействие с семьями детей на правах партнерства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i="1" dirty="0" err="1">
                <a:solidFill>
                  <a:srgbClr val="002060"/>
                </a:solidFill>
              </a:rPr>
              <a:t>гуманизация</a:t>
            </a:r>
            <a:r>
              <a:rPr lang="ru-RU" i="1" dirty="0">
                <a:solidFill>
                  <a:srgbClr val="002060"/>
                </a:solidFill>
              </a:rPr>
              <a:t> целей и принципов образовательной работы с детьми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В нашей группе «Семицветик»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8 замечательных девочек и 7 трудолюбивых мальчиков.</a:t>
            </a:r>
          </a:p>
        </p:txBody>
      </p:sp>
      <p:pic>
        <p:nvPicPr>
          <p:cNvPr id="4098" name="Picture 2" descr="C:\Users\Никита\Desktop\IMG-016dd498b06681d0131d40ad71f8c559-V.jpg"/>
          <p:cNvPicPr>
            <a:picLocks noChangeAspect="1" noChangeArrowheads="1"/>
          </p:cNvPicPr>
          <p:nvPr/>
        </p:nvPicPr>
        <p:blipFill>
          <a:blip r:embed="rId3" cstate="print"/>
          <a:srcRect t="24607" b="16904"/>
          <a:stretch>
            <a:fillRect/>
          </a:stretch>
        </p:blipFill>
        <p:spPr bwMode="auto">
          <a:xfrm>
            <a:off x="755576" y="1370125"/>
            <a:ext cx="8117530" cy="3987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42852"/>
            <a:ext cx="390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«Давайте познакомимся!»</a:t>
            </a:r>
          </a:p>
        </p:txBody>
      </p:sp>
      <p:pic>
        <p:nvPicPr>
          <p:cNvPr id="5123" name="Picture 3" descr="C:\Users\Никита\Desktop\фото\IMG_20221005_093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6252">
            <a:off x="947822" y="1091161"/>
            <a:ext cx="171451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0874132">
            <a:off x="746251" y="733082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София</a:t>
            </a:r>
          </a:p>
        </p:txBody>
      </p:sp>
      <p:pic>
        <p:nvPicPr>
          <p:cNvPr id="5124" name="Picture 4" descr="C:\Users\Никита\Desktop\фото\IMG_20221005_094105.jpg"/>
          <p:cNvPicPr>
            <a:picLocks noChangeAspect="1" noChangeArrowheads="1"/>
          </p:cNvPicPr>
          <p:nvPr/>
        </p:nvPicPr>
        <p:blipFill>
          <a:blip r:embed="rId4" cstate="print"/>
          <a:srcRect t="11793" r="11948" b="8017"/>
          <a:stretch>
            <a:fillRect/>
          </a:stretch>
        </p:blipFill>
        <p:spPr bwMode="auto">
          <a:xfrm rot="860349">
            <a:off x="6874121" y="1067093"/>
            <a:ext cx="2000264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 rot="905665">
            <a:off x="7896543" y="739432"/>
            <a:ext cx="794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Катя</a:t>
            </a:r>
          </a:p>
        </p:txBody>
      </p:sp>
      <p:pic>
        <p:nvPicPr>
          <p:cNvPr id="5125" name="Picture 5" descr="C:\Users\Никита\Desktop\фото\IMG_20221006_140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285860"/>
            <a:ext cx="171451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57620" y="714356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Тимур</a:t>
            </a:r>
          </a:p>
        </p:txBody>
      </p:sp>
      <p:pic>
        <p:nvPicPr>
          <p:cNvPr id="5127" name="Picture 7" descr="C:\Users\Никита\Desktop\фото\IMG_20221006_1405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4552">
            <a:off x="607712" y="4008880"/>
            <a:ext cx="1942685" cy="2590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20486032">
            <a:off x="357158" y="3714752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Никита</a:t>
            </a:r>
          </a:p>
        </p:txBody>
      </p:sp>
      <p:pic>
        <p:nvPicPr>
          <p:cNvPr id="5128" name="Picture 8" descr="C:\Users\Никита\Desktop\фото\IMG_20221007_080910.jpg"/>
          <p:cNvPicPr>
            <a:picLocks noChangeAspect="1" noChangeArrowheads="1"/>
          </p:cNvPicPr>
          <p:nvPr/>
        </p:nvPicPr>
        <p:blipFill>
          <a:blip r:embed="rId7" cstate="print"/>
          <a:srcRect l="20000" t="17727" r="18182" b="30455"/>
          <a:stretch>
            <a:fillRect/>
          </a:stretch>
        </p:blipFill>
        <p:spPr bwMode="auto">
          <a:xfrm>
            <a:off x="3714744" y="4429132"/>
            <a:ext cx="1857388" cy="221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29124" y="3929066"/>
            <a:ext cx="64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Ева</a:t>
            </a:r>
          </a:p>
        </p:txBody>
      </p:sp>
      <p:pic>
        <p:nvPicPr>
          <p:cNvPr id="5129" name="Picture 9" descr="C:\Users\Никита\Desktop\фото\IMG_20221005_094742.jpg"/>
          <p:cNvPicPr>
            <a:picLocks noChangeAspect="1" noChangeArrowheads="1"/>
          </p:cNvPicPr>
          <p:nvPr/>
        </p:nvPicPr>
        <p:blipFill>
          <a:blip r:embed="rId8" cstate="print"/>
          <a:srcRect l="6452" t="14516" r="12903"/>
          <a:stretch>
            <a:fillRect/>
          </a:stretch>
        </p:blipFill>
        <p:spPr bwMode="auto">
          <a:xfrm rot="935509">
            <a:off x="6429527" y="4181143"/>
            <a:ext cx="1666607" cy="2355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 rot="934220">
            <a:off x="6938893" y="3739480"/>
            <a:ext cx="1078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Андрей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E23A53-F80D-4D7E-A463-82DFC922B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334" y="3915706"/>
            <a:ext cx="2012441" cy="2683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Никита\Desktop\фото\IMG_20221020_135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4175">
            <a:off x="765092" y="637809"/>
            <a:ext cx="1889423" cy="2519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Никита\Desktop\фото\IMG-a36766b58b5f7fb919930bcf1a6d4162-V.jpg"/>
          <p:cNvPicPr>
            <a:picLocks noChangeAspect="1" noChangeArrowheads="1"/>
          </p:cNvPicPr>
          <p:nvPr/>
        </p:nvPicPr>
        <p:blipFill>
          <a:blip r:embed="rId5" cstate="print"/>
          <a:srcRect l="18232" t="14917" r="12154" b="24172"/>
          <a:stretch>
            <a:fillRect/>
          </a:stretch>
        </p:blipFill>
        <p:spPr bwMode="auto">
          <a:xfrm>
            <a:off x="3687334" y="571480"/>
            <a:ext cx="2078409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Никита\Desktop\фото\IMG-e48e49150b77e54bed5c0081aec45768-V.jpg"/>
          <p:cNvPicPr>
            <a:picLocks noChangeAspect="1" noChangeArrowheads="1"/>
          </p:cNvPicPr>
          <p:nvPr/>
        </p:nvPicPr>
        <p:blipFill>
          <a:blip r:embed="rId6" cstate="print"/>
          <a:srcRect l="15322" t="17741" r="16936" b="11492"/>
          <a:stretch>
            <a:fillRect/>
          </a:stretch>
        </p:blipFill>
        <p:spPr bwMode="auto">
          <a:xfrm rot="598735">
            <a:off x="6765458" y="630103"/>
            <a:ext cx="1995602" cy="2618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1934" y="142852"/>
            <a:ext cx="686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Егор</a:t>
            </a:r>
          </a:p>
        </p:txBody>
      </p:sp>
      <p:sp>
        <p:nvSpPr>
          <p:cNvPr id="10" name="Прямоугольник 9"/>
          <p:cNvSpPr/>
          <p:nvPr/>
        </p:nvSpPr>
        <p:spPr>
          <a:xfrm rot="20919273">
            <a:off x="710564" y="232248"/>
            <a:ext cx="12211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София</a:t>
            </a:r>
          </a:p>
        </p:txBody>
      </p:sp>
      <p:sp>
        <p:nvSpPr>
          <p:cNvPr id="11" name="Прямоугольник 10"/>
          <p:cNvSpPr/>
          <p:nvPr/>
        </p:nvSpPr>
        <p:spPr>
          <a:xfrm rot="463636">
            <a:off x="7643834" y="214290"/>
            <a:ext cx="82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Даша</a:t>
            </a:r>
          </a:p>
        </p:txBody>
      </p:sp>
      <p:pic>
        <p:nvPicPr>
          <p:cNvPr id="6149" name="Picture 5" descr="C:\Users\Никита\Desktop\фото\IMG_20221025_090448.jpg"/>
          <p:cNvPicPr>
            <a:picLocks noChangeAspect="1" noChangeArrowheads="1"/>
          </p:cNvPicPr>
          <p:nvPr/>
        </p:nvPicPr>
        <p:blipFill>
          <a:blip r:embed="rId7" cstate="print"/>
          <a:srcRect l="11495" t="23707" r="16665"/>
          <a:stretch>
            <a:fillRect/>
          </a:stretch>
        </p:blipFill>
        <p:spPr bwMode="auto">
          <a:xfrm rot="20669745">
            <a:off x="613316" y="3789670"/>
            <a:ext cx="2000264" cy="27233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20648921">
            <a:off x="642910" y="3429000"/>
            <a:ext cx="745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Леон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D108D5-2EF6-4FF6-93AB-00FAEA4830BB}"/>
              </a:ext>
            </a:extLst>
          </p:cNvPr>
          <p:cNvSpPr txBox="1"/>
          <p:nvPr/>
        </p:nvSpPr>
        <p:spPr>
          <a:xfrm>
            <a:off x="4072079" y="3401781"/>
            <a:ext cx="18764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C62039-F6BC-4C26-923D-A07FD95F07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29"/>
          <a:stretch/>
        </p:blipFill>
        <p:spPr>
          <a:xfrm rot="768509">
            <a:off x="6457430" y="4092782"/>
            <a:ext cx="2268178" cy="2485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F04332-0E7A-4876-91DE-6FA84128B763}"/>
              </a:ext>
            </a:extLst>
          </p:cNvPr>
          <p:cNvSpPr txBox="1"/>
          <p:nvPr/>
        </p:nvSpPr>
        <p:spPr>
          <a:xfrm rot="779276">
            <a:off x="7380435" y="4084995"/>
            <a:ext cx="4732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Матвей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ита\Desktop\1614804936_3-p-fon-dlya-prezentatsii-detskii-sa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332972F9-4F30-4B5C-AA22-5D76EFDEE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711" y="3767502"/>
            <a:ext cx="2331134" cy="2952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1318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-1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Развивающая </a:t>
            </a:r>
            <a:br>
              <a:rPr lang="ru-RU" sz="2000" b="1" i="1" dirty="0"/>
            </a:br>
            <a:r>
              <a:rPr lang="ru-RU" sz="2000" b="1" i="1" dirty="0"/>
              <a:t>предметно-пространственная среда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000240"/>
            <a:ext cx="3286148" cy="70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Центр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 сюжетных  игр</a:t>
            </a:r>
          </a:p>
        </p:txBody>
      </p:sp>
      <p:pic>
        <p:nvPicPr>
          <p:cNvPr id="7170" name="Picture 2" descr="C:\Users\Никита\Desktop\фото\IMG_20221129_120135.jpg"/>
          <p:cNvPicPr>
            <a:picLocks noChangeAspect="1" noChangeArrowheads="1"/>
          </p:cNvPicPr>
          <p:nvPr/>
        </p:nvPicPr>
        <p:blipFill>
          <a:blip r:embed="rId4" cstate="print"/>
          <a:srcRect t="9677" b="8065"/>
          <a:stretch>
            <a:fillRect/>
          </a:stretch>
        </p:blipFill>
        <p:spPr bwMode="auto">
          <a:xfrm>
            <a:off x="497805" y="3786190"/>
            <a:ext cx="2367049" cy="2901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805" y="699283"/>
            <a:ext cx="2214578" cy="2960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Никита\Desktop\фото\IMG_20221129_120824.jpg"/>
          <p:cNvPicPr>
            <a:picLocks noChangeAspect="1" noChangeArrowheads="1"/>
          </p:cNvPicPr>
          <p:nvPr/>
        </p:nvPicPr>
        <p:blipFill>
          <a:blip r:embed="rId6" cstate="print"/>
          <a:srcRect l="5634" b="5633"/>
          <a:stretch>
            <a:fillRect/>
          </a:stretch>
        </p:blipFill>
        <p:spPr bwMode="auto">
          <a:xfrm>
            <a:off x="6858016" y="3786190"/>
            <a:ext cx="2143112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642918"/>
            <a:ext cx="218938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544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про</cp:lastModifiedBy>
  <cp:revision>48</cp:revision>
  <dcterms:created xsi:type="dcterms:W3CDTF">2021-04-27T05:01:42Z</dcterms:created>
  <dcterms:modified xsi:type="dcterms:W3CDTF">2022-12-15T13:47:12Z</dcterms:modified>
</cp:coreProperties>
</file>