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262" r:id="rId5"/>
    <p:sldId id="281" r:id="rId6"/>
    <p:sldId id="258" r:id="rId7"/>
    <p:sldId id="282" r:id="rId8"/>
    <p:sldId id="294" r:id="rId9"/>
    <p:sldId id="290" r:id="rId10"/>
    <p:sldId id="292" r:id="rId11"/>
    <p:sldId id="291" r:id="rId12"/>
    <p:sldId id="298" r:id="rId13"/>
    <p:sldId id="289" r:id="rId14"/>
    <p:sldId id="300" r:id="rId15"/>
    <p:sldId id="297" r:id="rId16"/>
    <p:sldId id="296" r:id="rId17"/>
    <p:sldId id="295" r:id="rId18"/>
    <p:sldId id="302" r:id="rId19"/>
    <p:sldId id="301" r:id="rId20"/>
    <p:sldId id="305" r:id="rId21"/>
    <p:sldId id="304" r:id="rId22"/>
    <p:sldId id="303" r:id="rId23"/>
    <p:sldId id="306" r:id="rId24"/>
    <p:sldId id="30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CBBF8-28AE-445C-AC39-9919BB5C1A06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43BB5-CC1E-41DE-B277-12AA94CDA7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8352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675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0982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064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8804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93267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2901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3351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2677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134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6835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2F8B-9669-467A-BB3B-51800B7B4557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698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62F8B-9669-467A-BB3B-51800B7B4557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3A717-C53A-4B51-8946-18CE4F34DAA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7782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olenenok@tazovsky.yanao.ru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A81ADC8-9CC8-DEAC-B046-2EA1FE42068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9456" y="2060848"/>
            <a:ext cx="5918374" cy="280076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Визитная карточка</a:t>
            </a:r>
          </a:p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подготовительной 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школе группы</a:t>
            </a:r>
          </a:p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«Колокольчики»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07568" y="332656"/>
            <a:ext cx="6192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 ТАЗОВСКИЙ РАЙОН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образование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«Оленёнок»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5880" y="580526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Тазовский, 2022</a:t>
            </a:r>
          </a:p>
        </p:txBody>
      </p:sp>
    </p:spTree>
    <p:extLst>
      <p:ext uri="{BB962C8B-B14F-4D97-AF65-F5344CB8AC3E}">
        <p14:creationId xmlns:p14="http://schemas.microsoft.com/office/powerpoint/2010/main" xmlns="" val="742934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55BEEBCF-EBD4-271B-A5B4-C009177B2C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F1908C1-379F-F289-61A4-62ABA51BD54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29026" b="8457"/>
          <a:stretch>
            <a:fillRect/>
          </a:stretch>
        </p:blipFill>
        <p:spPr>
          <a:xfrm>
            <a:off x="5769730" y="260647"/>
            <a:ext cx="5510846" cy="2583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6F6ED08-445E-9C72-F0F1-2F642F9E31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9051" b="14300"/>
          <a:stretch/>
        </p:blipFill>
        <p:spPr>
          <a:xfrm>
            <a:off x="839416" y="1772816"/>
            <a:ext cx="4515481" cy="4758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F6F15EC-C0F1-68D4-A9FD-10BE7A7EC8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23577"/>
          <a:stretch/>
        </p:blipFill>
        <p:spPr>
          <a:xfrm>
            <a:off x="5489285" y="2852936"/>
            <a:ext cx="6702715" cy="384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76A6D40-6681-2B19-76C3-2DF6C47408F2}"/>
              </a:ext>
            </a:extLst>
          </p:cNvPr>
          <p:cNvSpPr txBox="1"/>
          <p:nvPr/>
        </p:nvSpPr>
        <p:spPr>
          <a:xfrm>
            <a:off x="1991544" y="764704"/>
            <a:ext cx="1869529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природы</a:t>
            </a:r>
          </a:p>
        </p:txBody>
      </p:sp>
    </p:spTree>
    <p:extLst>
      <p:ext uri="{BB962C8B-B14F-4D97-AF65-F5344CB8AC3E}">
        <p14:creationId xmlns:p14="http://schemas.microsoft.com/office/powerpoint/2010/main" xmlns="" val="2976861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DB0317B-9AEA-5BCB-8514-0110A857090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DAA25A3-FD12-5EA4-96DB-A314EC6686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2200" t="6307" r="19201" b="13251"/>
          <a:stretch/>
        </p:blipFill>
        <p:spPr>
          <a:xfrm>
            <a:off x="7752184" y="260648"/>
            <a:ext cx="4097304" cy="6406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C5819E1-5C1E-B5F3-790B-97FCBA5FF6A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9366"/>
          <a:stretch>
            <a:fillRect/>
          </a:stretch>
        </p:blipFill>
        <p:spPr>
          <a:xfrm>
            <a:off x="1343472" y="3140968"/>
            <a:ext cx="5135965" cy="3483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3E0B22D-D3EA-467D-D105-2FC9A8C2C332}"/>
              </a:ext>
            </a:extLst>
          </p:cNvPr>
          <p:cNvSpPr txBox="1"/>
          <p:nvPr/>
        </p:nvSpPr>
        <p:spPr>
          <a:xfrm>
            <a:off x="4799856" y="1484784"/>
            <a:ext cx="2961306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экспериментирования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6C0B8E6-23D0-0F8C-5F8C-8AD309C3947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7408" y="0"/>
            <a:ext cx="3990423" cy="2992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96065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FA15608-3BE6-864F-6CD1-6D689F43B07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B45C9E1-83A0-E5D3-6F98-64AC882DACE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9536" y="0"/>
            <a:ext cx="3935453" cy="2951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1FBCF2F-36B1-1E34-C766-FB637B4495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8336" b="19550"/>
          <a:stretch/>
        </p:blipFill>
        <p:spPr>
          <a:xfrm>
            <a:off x="1847528" y="2780928"/>
            <a:ext cx="4050245" cy="3894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1E6293C-B91E-B0A4-25FA-CFB0BE42C35A}"/>
              </a:ext>
            </a:extLst>
          </p:cNvPr>
          <p:cNvSpPr txBox="1"/>
          <p:nvPr/>
        </p:nvSpPr>
        <p:spPr>
          <a:xfrm>
            <a:off x="6456040" y="404664"/>
            <a:ext cx="2371342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ПДД и ОБЖ</a:t>
            </a:r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59ACC5F-A86A-E9F6-9712-C2140AA9F4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15853"/>
          <a:stretch/>
        </p:blipFill>
        <p:spPr>
          <a:xfrm>
            <a:off x="7176120" y="1170406"/>
            <a:ext cx="4880700" cy="5475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08051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CF0ADDA-1648-1265-F5D3-8EC22B1EDE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2D3CA2A-E5C1-6DB2-B901-E864F62562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910" t="20615" r="11832" b="9234"/>
          <a:stretch/>
        </p:blipFill>
        <p:spPr>
          <a:xfrm>
            <a:off x="767408" y="2060848"/>
            <a:ext cx="5742879" cy="367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8A39B72-D93F-A41D-5FCA-D052150077A1}"/>
              </a:ext>
            </a:extLst>
          </p:cNvPr>
          <p:cNvSpPr txBox="1"/>
          <p:nvPr/>
        </p:nvSpPr>
        <p:spPr>
          <a:xfrm>
            <a:off x="1559496" y="836712"/>
            <a:ext cx="3993803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театрализованной деятельности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3AE99B8-05B0-B6CB-1D94-907552558A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4004" b="18500"/>
          <a:stretch/>
        </p:blipFill>
        <p:spPr>
          <a:xfrm>
            <a:off x="6600057" y="903946"/>
            <a:ext cx="5591944" cy="5777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11611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45E3086-47D6-8F9D-4933-284B64425C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EAC90C7-D16D-138D-EE9F-5FB71F0A6E5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08168" y="1028732"/>
            <a:ext cx="4274207" cy="5698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02F24D4-8C77-D5FE-EECD-1D04784DEC7A}"/>
              </a:ext>
            </a:extLst>
          </p:cNvPr>
          <p:cNvSpPr txBox="1"/>
          <p:nvPr/>
        </p:nvSpPr>
        <p:spPr>
          <a:xfrm>
            <a:off x="5591944" y="188640"/>
            <a:ext cx="4387745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изобразительной деятельности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09A5D71-E73C-400F-FC6A-01063AA4D1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13993" b="15352"/>
          <a:stretch/>
        </p:blipFill>
        <p:spPr>
          <a:xfrm>
            <a:off x="911424" y="1"/>
            <a:ext cx="3960440" cy="373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5758126-B90C-C220-E2DC-A1C06B444EB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7839"/>
          <a:stretch>
            <a:fillRect/>
          </a:stretch>
        </p:blipFill>
        <p:spPr>
          <a:xfrm>
            <a:off x="2279576" y="3373926"/>
            <a:ext cx="5040560" cy="3484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96869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B595242-09BB-00AB-46EA-D918DA3FCB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174BED0-F95C-E8CF-EDAA-170A59DE682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5480" y="957728"/>
            <a:ext cx="4425204" cy="5900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B17EAC6-2FBD-A9A0-9A87-AB690DA0567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0136" y="747144"/>
            <a:ext cx="4583142" cy="6110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30A29C4-793C-1AC6-6B49-9F7E09AF1E6B}"/>
              </a:ext>
            </a:extLst>
          </p:cNvPr>
          <p:cNvSpPr txBox="1"/>
          <p:nvPr/>
        </p:nvSpPr>
        <p:spPr>
          <a:xfrm>
            <a:off x="4655840" y="260648"/>
            <a:ext cx="3345731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сюжетно-ролевых игр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72294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9A1E873-6F9C-EB7B-7234-B70FCF377C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0B44A8-A469-7701-CCD8-3A2E7A039BE4}"/>
              </a:ext>
            </a:extLst>
          </p:cNvPr>
          <p:cNvSpPr txBox="1"/>
          <p:nvPr/>
        </p:nvSpPr>
        <p:spPr>
          <a:xfrm>
            <a:off x="2495600" y="188640"/>
            <a:ext cx="240727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«Режим дня»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911424" y="836711"/>
          <a:ext cx="6480720" cy="5688629"/>
        </p:xfrm>
        <a:graphic>
          <a:graphicData uri="http://schemas.openxmlformats.org/drawingml/2006/table">
            <a:tbl>
              <a:tblPr/>
              <a:tblGrid>
                <a:gridCol w="5302218"/>
                <a:gridCol w="1178502"/>
              </a:tblGrid>
              <a:tr h="268766"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>
                          <a:latin typeface="PT Astra Serif"/>
                          <a:ea typeface="Times New Roman"/>
                          <a:cs typeface="Times New Roman"/>
                        </a:rPr>
                        <a:t>Режимные моменты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b="1">
                          <a:latin typeface="PT Astra Serif"/>
                          <a:ea typeface="Times New Roman"/>
                          <a:cs typeface="Times New Roman"/>
                        </a:rPr>
                        <a:t>Время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Утренний прием, игры, общение, самостоятельные игры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7.30 - 8.00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87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Утренняя гимнастика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8.00 – 8.15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87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Подготовка к завтраку, завтрак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8.15 – 8.30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Утренний круг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8.30 – 8.50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Подготовка к образовательной деятельности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8.50-9.00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30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НОД: образовательные ситуации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9.00-10.40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Второй завтрак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10.00-10.15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5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Подготовка к прогулке, прогулка (наблюдения, игры, труд, экспериментирование, общение по интересам), возвращение с прогулки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10.40-12.20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Подготовка к обеду, обед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12.20-12.30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Обед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12.30-13.00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75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Подготовка ко сну, сон. Постепенный подъём, гимнастика, воздушные и водные процедуры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13.00-15.30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Подготовка к полднику, полдник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15.30.-15.45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Самостоятельная деятельность по интересам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15.45-16.00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НОД: образовательные ситуации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16.00-16.30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Игры, досуги, кружки,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16.30-17.20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Вечерний круг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17.20 – 17.30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Ужин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17.30-17.50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87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>
                          <a:latin typeface="PT Astra Serif"/>
                          <a:ea typeface="Times New Roman"/>
                          <a:cs typeface="Times New Roman"/>
                        </a:rPr>
                        <a:t>Подготовка к прогулке, прогулка, продолжение прогулки с родителями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50" dirty="0">
                          <a:latin typeface="PT Astra Serif"/>
                          <a:ea typeface="Times New Roman"/>
                          <a:cs typeface="Times New Roman"/>
                        </a:rPr>
                        <a:t>17.50-19.30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04740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2543E6A-A156-9F0D-2F63-FD83953C6B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02A8214-AEBF-D7F0-5653-DB0693891DA8}"/>
              </a:ext>
            </a:extLst>
          </p:cNvPr>
          <p:cNvSpPr txBox="1"/>
          <p:nvPr/>
        </p:nvSpPr>
        <p:spPr>
          <a:xfrm>
            <a:off x="1991544" y="476672"/>
            <a:ext cx="3519647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«Сетка расписания»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839416" y="1484784"/>
          <a:ext cx="6912768" cy="4333322"/>
        </p:xfrm>
        <a:graphic>
          <a:graphicData uri="http://schemas.openxmlformats.org/drawingml/2006/table">
            <a:tbl>
              <a:tblPr/>
              <a:tblGrid>
                <a:gridCol w="735401"/>
                <a:gridCol w="3945119"/>
                <a:gridCol w="2232248"/>
              </a:tblGrid>
              <a:tr h="216024"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День </a:t>
                      </a: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недели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половина дня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половина дня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3825"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ПН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b="1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09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00</a:t>
                      </a: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-09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     </a:t>
                      </a: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Математическое развитие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09</a:t>
                      </a:r>
                      <a:r>
                        <a:rPr lang="ru-RU" sz="14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                  </a:t>
                      </a: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Физкультура (2 этаж)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b="1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00</a:t>
                      </a: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-16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Рисование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1871"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ВТ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b="1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09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00</a:t>
                      </a: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-09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     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Основы грамотности</a:t>
                      </a: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09</a:t>
                      </a:r>
                      <a:r>
                        <a:rPr lang="ru-RU" sz="14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                    </a:t>
                      </a: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Музыка (2 этаж)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b="1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00</a:t>
                      </a: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-16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Лепка\аппликация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1808"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b="1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09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00</a:t>
                      </a: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-09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                      </a:t>
                      </a: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Развитие речи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09</a:t>
                      </a:r>
                      <a:r>
                        <a:rPr lang="ru-RU" sz="14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    </a:t>
                      </a: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Физкультура (2 этаж)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b="1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00</a:t>
                      </a: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-16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Финансовая грамотность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9792"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ЧТ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b="1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09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00</a:t>
                      </a: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-09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      </a:t>
                      </a: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Музыка (2 этаж)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09</a:t>
                      </a:r>
                      <a:r>
                        <a:rPr lang="ru-RU" sz="14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     </a:t>
                      </a: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Ознакомление с миром природы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50</a:t>
                      </a: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-11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            </a:t>
                      </a: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Физкультура (на прогулке)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8090"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ПТ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b="1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09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00</a:t>
                      </a: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-09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     </a:t>
                      </a: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Математическое развитие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09</a:t>
                      </a:r>
                      <a:r>
                        <a:rPr lang="ru-RU" sz="1400" b="1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40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 </a:t>
                      </a: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Ознакомление с окружающим миром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b="1" spc="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00</a:t>
                      </a:r>
                      <a:r>
                        <a:rPr lang="ru-RU" sz="1400" b="1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-16</a:t>
                      </a:r>
                      <a:r>
                        <a:rPr lang="ru-RU" sz="1400" b="1" spc="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30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Рисование</a:t>
                      </a:r>
                      <a:endParaRPr lang="ru-RU" sz="14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marL="76200" algn="ctr">
                        <a:lnSpc>
                          <a:spcPts val="125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553" marR="585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4238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1099FE6-9DB3-C67A-B34B-981C41709D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70CECFB-A410-6BCF-34B3-D3F4282CB45C}"/>
              </a:ext>
            </a:extLst>
          </p:cNvPr>
          <p:cNvSpPr txBox="1"/>
          <p:nvPr/>
        </p:nvSpPr>
        <p:spPr>
          <a:xfrm>
            <a:off x="4475899" y="302134"/>
            <a:ext cx="324020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«Наши прогулки»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CEB7E3A-CD02-C31A-DCA6-2C0509C251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6138" t="12560" r="11413" b="18584"/>
          <a:stretch/>
        </p:blipFill>
        <p:spPr>
          <a:xfrm>
            <a:off x="3935760" y="836712"/>
            <a:ext cx="4029847" cy="2872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B203D0A-7D83-1640-3BB8-582CB82D5A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32916" b="21805"/>
          <a:stretch/>
        </p:blipFill>
        <p:spPr>
          <a:xfrm>
            <a:off x="1487488" y="3752716"/>
            <a:ext cx="6858000" cy="3105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608C83F-8EDC-3E7F-3BB5-BD18AEC39A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21061" b="13285"/>
          <a:stretch/>
        </p:blipFill>
        <p:spPr>
          <a:xfrm>
            <a:off x="695400" y="476672"/>
            <a:ext cx="3240199" cy="2836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63612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D3F67FC-625A-9C4F-61C5-AFB5ED85CA1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4E9413-63E9-17D5-FFCD-C433A67441D9}"/>
              </a:ext>
            </a:extLst>
          </p:cNvPr>
          <p:cNvSpPr txBox="1"/>
          <p:nvPr/>
        </p:nvSpPr>
        <p:spPr>
          <a:xfrm>
            <a:off x="5375920" y="332656"/>
            <a:ext cx="3561755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«Наши праздники»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35FE048-4CE4-97D4-7AB3-6DBA50A8368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3432" y="188640"/>
            <a:ext cx="3870305" cy="2902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BE6FBF1-D9CE-8CEE-B33F-152F24FE57D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03912" y="836712"/>
            <a:ext cx="3900484" cy="2925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73E4270-3758-B09B-9767-8BFB4761715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43472" y="3356992"/>
            <a:ext cx="5760640" cy="3244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19816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451727A-9F86-3EC0-4423-9C7C66F47A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14753" y="122672"/>
            <a:ext cx="7542584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ОКРУГ ТАЗОВСКИЙ РАЙОН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 дошкольное образовательное учреждение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 сад  «Оленёнок»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9416" y="1988840"/>
            <a:ext cx="6120680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Северная, 5,  п. Тазовский, Ямало-Ненецкий автономный округ, 629350 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тел./факс:8 (34940)2-00-15/2-00-10, 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olenenok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@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tazovsky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yanao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ru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http://taz-olenenok.ru/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19536" y="3933056"/>
            <a:ext cx="6264696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Административно-управленческий персонал</a:t>
            </a:r>
          </a:p>
          <a:p>
            <a:pPr marL="342900" indent="-342900" algn="ctr">
              <a:spcBef>
                <a:spcPct val="20000"/>
              </a:spcBef>
              <a:defRPr/>
            </a:pPr>
            <a:endParaRPr lang="ru-RU" i="1" dirty="0">
              <a:ln>
                <a:solidFill>
                  <a:srgbClr val="462300"/>
                </a:solidFill>
              </a:ln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i="1" dirty="0" err="1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Тугова</a:t>
            </a:r>
            <a:r>
              <a:rPr lang="ru-RU" i="1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Михайловна </a:t>
            </a: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</a:t>
            </a:r>
          </a:p>
          <a:p>
            <a:pPr marL="342900" indent="-342900" algn="ctr">
              <a:spcBef>
                <a:spcPct val="20000"/>
              </a:spcBef>
              <a:defRPr/>
            </a:pPr>
            <a:endParaRPr lang="ru-RU" dirty="0">
              <a:ln>
                <a:solidFill>
                  <a:srgbClr val="462300"/>
                </a:solidFill>
              </a:ln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i="1" dirty="0" err="1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Турченко</a:t>
            </a:r>
            <a:r>
              <a:rPr lang="ru-RU" i="1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Александровна </a:t>
            </a: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dirty="0">
                <a:ln>
                  <a:solidFill>
                    <a:srgbClr val="462300"/>
                  </a:solidFill>
                </a:ln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заведующего по ВМР</a:t>
            </a:r>
          </a:p>
          <a:p>
            <a:pPr algn="ctr"/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9413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B45D008-23D2-FA0F-EFD2-94033CCA80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5B287C-B3C4-2BED-7DD1-B01556832C0E}"/>
              </a:ext>
            </a:extLst>
          </p:cNvPr>
          <p:cNvSpPr txBox="1"/>
          <p:nvPr/>
        </p:nvSpPr>
        <p:spPr>
          <a:xfrm>
            <a:off x="5807968" y="476672"/>
            <a:ext cx="3201715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«Наше творчество»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94E48E2E-BBE3-A1F3-88BD-6D72D3D2C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1424" y="188640"/>
            <a:ext cx="3888133" cy="29160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355248E-7258-D397-0232-D0AC273EE60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14816"/>
          <a:stretch>
            <a:fillRect/>
          </a:stretch>
        </p:blipFill>
        <p:spPr>
          <a:xfrm>
            <a:off x="5231904" y="1196752"/>
            <a:ext cx="3888132" cy="2484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ED843E7-73E2-A9A6-305B-9FC4B45D83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20048"/>
          <a:stretch/>
        </p:blipFill>
        <p:spPr>
          <a:xfrm>
            <a:off x="1487488" y="3356992"/>
            <a:ext cx="5472608" cy="3281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07112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003A7C1-997D-ED9F-897C-363BEB325FB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24AF1C3-F7CD-A42D-A66E-4A417A48C575}"/>
              </a:ext>
            </a:extLst>
          </p:cNvPr>
          <p:cNvSpPr txBox="1"/>
          <p:nvPr/>
        </p:nvSpPr>
        <p:spPr>
          <a:xfrm>
            <a:off x="6240016" y="692696"/>
            <a:ext cx="3633763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«Наши успехи и достижения»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A2D5BE8-91F7-D240-0ABB-9DB6ED0FC3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8560" r="9413" b="21992"/>
          <a:stretch/>
        </p:blipFill>
        <p:spPr>
          <a:xfrm>
            <a:off x="1703512" y="2785047"/>
            <a:ext cx="5722280" cy="4072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198933F-9FD4-10B7-A148-B908D350848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1425" y="0"/>
            <a:ext cx="4680520" cy="351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193650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21913C8-F46B-B67C-F3F5-5D7747F9D2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5AE894E-C725-248F-5335-B8ECEC9FB908}"/>
              </a:ext>
            </a:extLst>
          </p:cNvPr>
          <p:cNvSpPr txBox="1"/>
          <p:nvPr/>
        </p:nvSpPr>
        <p:spPr>
          <a:xfrm>
            <a:off x="5013524" y="184753"/>
            <a:ext cx="230425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«Вместе с мамой»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32A0A4D-C42F-B996-C283-8565CFC08B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8790" r="27150" b="13030"/>
          <a:stretch/>
        </p:blipFill>
        <p:spPr>
          <a:xfrm rot="16200000">
            <a:off x="3445649" y="966783"/>
            <a:ext cx="299644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7D9B377-EB12-152A-EA8E-41BD0F79BB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42601" t="15000" r="9050" b="15350"/>
          <a:stretch/>
        </p:blipFill>
        <p:spPr>
          <a:xfrm>
            <a:off x="1199456" y="3395538"/>
            <a:ext cx="2403574" cy="3462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41DAD16-B300-CD6A-6F9B-C7106A4319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6346" t="13994" r="10770"/>
          <a:stretch/>
        </p:blipFill>
        <p:spPr>
          <a:xfrm>
            <a:off x="833781" y="58270"/>
            <a:ext cx="2309245" cy="3197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309ED67-6169-6CBA-984F-D3AC205A77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34601" t="16401" r="1" b="6503"/>
          <a:stretch/>
        </p:blipFill>
        <p:spPr>
          <a:xfrm>
            <a:off x="9120336" y="0"/>
            <a:ext cx="2486405" cy="3908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C6F9CAF-167D-C55A-59C8-7FC7D9DC3D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20671" b="9667"/>
          <a:stretch/>
        </p:blipFill>
        <p:spPr>
          <a:xfrm>
            <a:off x="6744072" y="620688"/>
            <a:ext cx="2170670" cy="336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B460E28-FC90-520B-FF1C-2891776A16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1511" t="20959" r="706" b="2313"/>
          <a:stretch/>
        </p:blipFill>
        <p:spPr>
          <a:xfrm>
            <a:off x="7429465" y="3933056"/>
            <a:ext cx="4461857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1530A7B-A5AC-8F61-5220-DD16B4ADED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19551" t="2694" r="30049" b="20600"/>
          <a:stretch/>
        </p:blipFill>
        <p:spPr>
          <a:xfrm>
            <a:off x="4223792" y="3255752"/>
            <a:ext cx="2366850" cy="360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90469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8DA52BF-0BFF-E021-14F7-94DAC2B12E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C969147-751F-9EBD-3994-FF90E8F60FF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t="4197" b="3468"/>
          <a:stretch>
            <a:fillRect/>
          </a:stretch>
        </p:blipFill>
        <p:spPr>
          <a:xfrm>
            <a:off x="4727848" y="260648"/>
            <a:ext cx="2615395" cy="3258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6262184-CD17-E140-D145-BC6E5616BDD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40216" y="332656"/>
            <a:ext cx="2456901" cy="6157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4C1B2B4-DB0B-FE09-B83D-3982B895F3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9401" t="26901"/>
          <a:stretch/>
        </p:blipFill>
        <p:spPr>
          <a:xfrm>
            <a:off x="4727848" y="3645024"/>
            <a:ext cx="2854974" cy="3071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C9ED9FD-E8FF-7C5F-8307-54B2A0CA14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36565" t="15836" r="23619" b="10671"/>
          <a:stretch/>
        </p:blipFill>
        <p:spPr>
          <a:xfrm>
            <a:off x="7968208" y="1124744"/>
            <a:ext cx="3960440" cy="548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8AE249B-4356-937A-3C29-77E1EE0DDE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29000" b="33337"/>
          <a:stretch/>
        </p:blipFill>
        <p:spPr>
          <a:xfrm>
            <a:off x="839416" y="1988840"/>
            <a:ext cx="3317901" cy="2709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3F0A9AD-B525-E345-124B-2AA5C6272D1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5383" t="33317" r="26498" b="1280"/>
          <a:stretch/>
        </p:blipFill>
        <p:spPr>
          <a:xfrm>
            <a:off x="1127448" y="4652039"/>
            <a:ext cx="3150002" cy="2205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A177183-5805-D355-5F44-A57AE15F0C7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17444" r="20619"/>
          <a:stretch/>
        </p:blipFill>
        <p:spPr>
          <a:xfrm>
            <a:off x="1415480" y="0"/>
            <a:ext cx="2448272" cy="2223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045197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3AE79B3-A2EC-66F0-8A8F-4338AA5CF7C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C9354F-BB86-9ABF-633D-CDE027F99811}"/>
              </a:ext>
            </a:extLst>
          </p:cNvPr>
          <p:cNvSpPr txBox="1"/>
          <p:nvPr/>
        </p:nvSpPr>
        <p:spPr>
          <a:xfrm>
            <a:off x="2711624" y="404664"/>
            <a:ext cx="2448272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новых встреч!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A52DE0D-6509-4313-42AA-9D7E4FF2612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408" y="1124745"/>
            <a:ext cx="6816759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21846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A5C3641-DEB1-AA0C-2374-D321B32299E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511825" y="332657"/>
            <a:ext cx="36056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В группе работают: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06760" y="4428919"/>
            <a:ext cx="2141984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Васильева А.А.</a:t>
            </a:r>
          </a:p>
          <a:p>
            <a:pPr algn="ctr"/>
            <a:r>
              <a:rPr lang="ru-RU" dirty="0"/>
              <a:t>Воспитатель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91278" y="5879012"/>
            <a:ext cx="2409442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</a:rPr>
              <a:t>Салиндер</a:t>
            </a:r>
            <a:r>
              <a:rPr lang="ru-RU" b="1" dirty="0">
                <a:solidFill>
                  <a:srgbClr val="002060"/>
                </a:solidFill>
              </a:rPr>
              <a:t> Д.Ю.</a:t>
            </a:r>
          </a:p>
          <a:p>
            <a:pPr algn="ctr"/>
            <a:r>
              <a:rPr lang="ru-RU" dirty="0"/>
              <a:t>Младший воспитатель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96300" y="4705919"/>
            <a:ext cx="2232248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002060"/>
                </a:solidFill>
              </a:rPr>
              <a:t>Бардакова</a:t>
            </a:r>
            <a:r>
              <a:rPr lang="ru-RU" b="1" dirty="0">
                <a:solidFill>
                  <a:srgbClr val="002060"/>
                </a:solidFill>
              </a:rPr>
              <a:t> А.А.</a:t>
            </a:r>
          </a:p>
          <a:p>
            <a:pPr algn="ctr"/>
            <a:r>
              <a:rPr lang="ru-RU" dirty="0"/>
              <a:t>Воспитатель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868E542-A898-FA70-A4CF-39A02CE04C1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5894"/>
          <a:stretch>
            <a:fillRect/>
          </a:stretch>
        </p:blipFill>
        <p:spPr>
          <a:xfrm>
            <a:off x="839416" y="715538"/>
            <a:ext cx="3332362" cy="3559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BEDAB5-78CF-5484-E2C5-BB3E1B7121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7949" t="1701" b="24098"/>
          <a:stretch/>
        </p:blipFill>
        <p:spPr>
          <a:xfrm>
            <a:off x="8151625" y="912656"/>
            <a:ext cx="3384375" cy="3641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FE42B6E-B058-F38C-A5BF-594308FE7C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30050" b="15350"/>
          <a:stretch/>
        </p:blipFill>
        <p:spPr>
          <a:xfrm>
            <a:off x="4403812" y="2492896"/>
            <a:ext cx="3384375" cy="3287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420186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F5B5B12-239A-3D3C-5D44-C7D9E251FB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91544" y="332656"/>
            <a:ext cx="526445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Приоритетные направления работы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9416" y="1196752"/>
            <a:ext cx="6696744" cy="526297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и укрепление здоровья детей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и психологическое </a:t>
            </a:r>
            <a:r>
              <a:rPr lang="ru-RU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здоровьесбережение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детей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навыков здорового образа жизни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условий безопасности жизнедеятельности детей в ДОУ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воспитанников эмоционально-волевых качеств и общечеловеческих ценностей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семьями детей на правах партнерства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гуманизация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целей и принципов образовательной работы с детьми</a:t>
            </a:r>
          </a:p>
        </p:txBody>
      </p:sp>
    </p:spTree>
    <p:extLst>
      <p:ext uri="{BB962C8B-B14F-4D97-AF65-F5344CB8AC3E}">
        <p14:creationId xmlns:p14="http://schemas.microsoft.com/office/powerpoint/2010/main" xmlns="" val="1600724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21409E7-B52A-E034-70C3-0D70556B936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F7547786-ECD4-D8FC-A22E-B2AAB2767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83432" y="1412776"/>
            <a:ext cx="6696744" cy="5022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919536" y="476672"/>
            <a:ext cx="7178888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0070C0"/>
                </a:solidFill>
              </a:rPr>
              <a:t>В нашей подготовительной к школе группе «Колокольчики» </a:t>
            </a:r>
          </a:p>
          <a:p>
            <a:pPr algn="ctr"/>
            <a:r>
              <a:rPr lang="ru-RU" sz="2000" b="1" i="1" dirty="0">
                <a:solidFill>
                  <a:srgbClr val="0070C0"/>
                </a:solidFill>
              </a:rPr>
              <a:t>4 замечательных девочки и 15 озорных мальчишек.</a:t>
            </a:r>
          </a:p>
        </p:txBody>
      </p:sp>
      <p:sp>
        <p:nvSpPr>
          <p:cNvPr id="8" name="TextBox 7"/>
          <p:cNvSpPr txBox="1"/>
          <p:nvPr/>
        </p:nvSpPr>
        <p:spPr>
          <a:xfrm flipH="1">
            <a:off x="9896983" y="338307"/>
            <a:ext cx="792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xmlns="" val="2256814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BA50EEA-32C5-4830-6684-F70D2DBFF3D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3432" y="448142"/>
            <a:ext cx="10009112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 - пространственная среда (РППС) – это психологически благоприятная обстановка группы, помещений детского сада, а так же прилегающей территории, наполненная разнообразными предметами, игровыми и неоформленными материалами.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45A1E00-9ECD-840E-A890-1991A1156E0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87488" y="2204864"/>
            <a:ext cx="5694379" cy="4270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56814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AF9D788-E0DC-A8A4-25FC-45054223A3E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6368286-4163-0E09-2D0C-0053A6609DF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9416" y="0"/>
            <a:ext cx="3538736" cy="6658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3E3CC1A-D844-B18F-C393-3FE661C92F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63952" y="0"/>
            <a:ext cx="4390009" cy="3292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071331C-56E0-22AD-4335-1D5F6323BB3F}"/>
              </a:ext>
            </a:extLst>
          </p:cNvPr>
          <p:cNvSpPr txBox="1"/>
          <p:nvPr/>
        </p:nvSpPr>
        <p:spPr>
          <a:xfrm>
            <a:off x="5231904" y="3140968"/>
            <a:ext cx="2196245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математики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FDBE83E-6E6E-D7BC-AF98-115A4DA3A9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15599"/>
          <a:stretch/>
        </p:blipFill>
        <p:spPr>
          <a:xfrm>
            <a:off x="5015880" y="3497966"/>
            <a:ext cx="4031431" cy="3360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56814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28327CA-7B3A-2FF8-629E-AB45F132816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F4BE8C4-4055-5047-6636-9E75B98CD6C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1384" y="548680"/>
            <a:ext cx="4330651" cy="5774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B34C692-F98E-29F7-00AC-41ECF614DE86}"/>
              </a:ext>
            </a:extLst>
          </p:cNvPr>
          <p:cNvSpPr txBox="1"/>
          <p:nvPr/>
        </p:nvSpPr>
        <p:spPr>
          <a:xfrm>
            <a:off x="5087888" y="5229200"/>
            <a:ext cx="2952328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речевого развития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5C590FD-8748-3B07-B4BD-C030793D71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6307" b="10671"/>
          <a:stretch/>
        </p:blipFill>
        <p:spPr>
          <a:xfrm>
            <a:off x="5231904" y="188640"/>
            <a:ext cx="3949406" cy="4371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38741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89287F2-93AE-3404-C84E-3786CA0CF6E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7768" y="432519"/>
            <a:ext cx="45005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65653" y="3933056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2000" b="1" i="1" dirty="0">
              <a:solidFill>
                <a:srgbClr val="0070C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F321993-E4CD-067D-5C02-C4889C78FCD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5440" y="836712"/>
            <a:ext cx="4320480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26BEFC2-F116-D2B3-0382-A46015B7D084}"/>
              </a:ext>
            </a:extLst>
          </p:cNvPr>
          <p:cNvSpPr txBox="1"/>
          <p:nvPr/>
        </p:nvSpPr>
        <p:spPr>
          <a:xfrm>
            <a:off x="5807968" y="548680"/>
            <a:ext cx="4176464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патриотического воспитания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789C5B4-2D5F-DAD6-F088-E0D8BDE7BC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22974"/>
          <a:stretch/>
        </p:blipFill>
        <p:spPr>
          <a:xfrm>
            <a:off x="6475206" y="1340768"/>
            <a:ext cx="5372074" cy="551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895188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</TotalTime>
  <Words>499</Words>
  <Application>Microsoft Office PowerPoint</Application>
  <PresentationFormat>Произвольный</PresentationFormat>
  <Paragraphs>159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про</cp:lastModifiedBy>
  <cp:revision>84</cp:revision>
  <dcterms:created xsi:type="dcterms:W3CDTF">2021-10-20T08:40:10Z</dcterms:created>
  <dcterms:modified xsi:type="dcterms:W3CDTF">2022-12-16T06:48:45Z</dcterms:modified>
</cp:coreProperties>
</file>