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65" r:id="rId7"/>
    <p:sldId id="264" r:id="rId8"/>
    <p:sldId id="268" r:id="rId9"/>
    <p:sldId id="266" r:id="rId10"/>
    <p:sldId id="267" r:id="rId11"/>
    <p:sldId id="277" r:id="rId12"/>
    <p:sldId id="278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C5269D4-B487-4755-9984-672602A5A648}">
          <p14:sldIdLst>
            <p14:sldId id="256"/>
            <p14:sldId id="261"/>
            <p14:sldId id="257"/>
            <p14:sldId id="263"/>
            <p14:sldId id="262"/>
            <p14:sldId id="265"/>
            <p14:sldId id="264"/>
            <p14:sldId id="268"/>
            <p14:sldId id="266"/>
            <p14:sldId id="267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lenenok@tazovsky.yanao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МУНИЦИПАЛЬНЫЙ ОКРУГ ТАЗОВСКИЙ РАЙОН</a:t>
            </a:r>
            <a:br>
              <a:rPr lang="ru-RU" sz="18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Муниципальное бюджетное дошкольное образование </a:t>
            </a:r>
            <a:br>
              <a:rPr lang="ru-RU" sz="18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Детский сад «Оленёнок»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0808" y="1700808"/>
            <a:ext cx="5742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Визитная карточка экологической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комнаты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021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Тазовский, 2022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1916832"/>
            <a:ext cx="309634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836712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Занятие</a:t>
            </a:r>
            <a:r>
              <a:rPr kumimoji="0" lang="ru-RU" sz="3200" b="1" i="0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 – экспериментирование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baseline="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«Цветные льдинки»</a:t>
            </a:r>
            <a:endParaRPr kumimoji="0" lang="ru-RU" sz="3200" b="1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Фото Экология\21.11 - 07.12\20221206_110007(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28" y="2924944"/>
            <a:ext cx="4129248" cy="3600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C:\Users\user\Desktop\Фото Экология\21.11 - 07.12\20221206_11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20888"/>
            <a:ext cx="4195368" cy="36004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46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916832"/>
            <a:ext cx="309634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8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1340768"/>
            <a:ext cx="6733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Занятие «Влаголюбивые и засухоустойчивые растения»</a:t>
            </a:r>
          </a:p>
        </p:txBody>
      </p:sp>
      <p:pic>
        <p:nvPicPr>
          <p:cNvPr id="9" name="Picture 3" descr="C:\Users\user\Desktop\20221215_10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3841340" cy="36724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user\Desktop\20221215_113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3659401" cy="3830659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284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916832"/>
            <a:ext cx="309634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196752"/>
            <a:ext cx="716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Выращивание зелени </a:t>
            </a:r>
            <a:endParaRPr lang="ru-RU" sz="3200" b="1" kern="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для </a:t>
            </a:r>
            <a:r>
              <a:rPr lang="ru-RU" sz="3200" b="1" kern="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питомцев живого уголка</a:t>
            </a:r>
            <a:endParaRPr lang="ru-RU" sz="3200" b="1" kern="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Фото Экология\21.11 - 07.12\20221206_16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04" y="2888905"/>
            <a:ext cx="3924944" cy="33843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4" descr="C:\Users\user\Desktop\Фото Экология\21.11 - 07.12\20221206_16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34567"/>
            <a:ext cx="3861476" cy="342902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11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1242621"/>
            <a:ext cx="874846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МУНИЦИПАЛЬНЫЙ ОКРУГ ТАЗОВСКИЙ РАЙОН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детский  сад  «Оленёнок»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768" y="2517776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ул. Северная, 5,  п. Тазовский, Ямало-Ненецкий автономный округ, 629350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тел./факс:8 (34940)2-00-15/2-00-10, </a:t>
            </a:r>
          </a:p>
          <a:p>
            <a:pPr algn="ctr"/>
            <a:r>
              <a:rPr lang="en-US" sz="2000" b="1" dirty="0" err="1" smtClean="0">
                <a:latin typeface="Comic Sans MS" panose="030F0702030302020204" pitchFamily="66" charset="0"/>
                <a:hlinkClick r:id="rId4"/>
              </a:rPr>
              <a:t>olenenok</a:t>
            </a:r>
            <a:r>
              <a:rPr lang="ru-RU" sz="2000" b="1" dirty="0" smtClean="0">
                <a:latin typeface="Comic Sans MS" panose="030F0702030302020204" pitchFamily="66" charset="0"/>
                <a:hlinkClick r:id="rId4"/>
              </a:rPr>
              <a:t>@</a:t>
            </a:r>
            <a:r>
              <a:rPr lang="en-US" sz="2000" b="1" dirty="0" err="1" smtClean="0">
                <a:latin typeface="Comic Sans MS" panose="030F0702030302020204" pitchFamily="66" charset="0"/>
                <a:hlinkClick r:id="rId4"/>
              </a:rPr>
              <a:t>tazovsky</a:t>
            </a:r>
            <a:r>
              <a:rPr lang="ru-RU" sz="2000" b="1" dirty="0" smtClean="0">
                <a:latin typeface="Comic Sans MS" panose="030F0702030302020204" pitchFamily="66" charset="0"/>
                <a:hlinkClick r:id="rId4"/>
              </a:rPr>
              <a:t>.</a:t>
            </a:r>
            <a:r>
              <a:rPr lang="en-US" sz="2000" b="1" dirty="0" err="1" smtClean="0">
                <a:latin typeface="Comic Sans MS" panose="030F0702030302020204" pitchFamily="66" charset="0"/>
                <a:hlinkClick r:id="rId4"/>
              </a:rPr>
              <a:t>yanao</a:t>
            </a:r>
            <a:r>
              <a:rPr lang="ru-RU" sz="2000" b="1" dirty="0" smtClean="0">
                <a:latin typeface="Comic Sans MS" panose="030F0702030302020204" pitchFamily="66" charset="0"/>
                <a:hlinkClick r:id="rId4"/>
              </a:rPr>
              <a:t>.</a:t>
            </a:r>
            <a:r>
              <a:rPr lang="en-US" sz="2000" b="1" dirty="0" err="1" smtClean="0">
                <a:latin typeface="Comic Sans MS" panose="030F0702030302020204" pitchFamily="66" charset="0"/>
                <a:hlinkClick r:id="rId4"/>
              </a:rPr>
              <a:t>ru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pPr marL="285750" indent="-285750" algn="ctr"/>
            <a:r>
              <a:rPr lang="ru-RU" sz="2000" b="1" dirty="0" smtClean="0">
                <a:latin typeface="Comic Sans MS" panose="030F0702030302020204" pitchFamily="66" charset="0"/>
              </a:rPr>
              <a:t>http://taz-olenenok.ru/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9652" y="4148992"/>
            <a:ext cx="626469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Административно-управленческий персонал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i="1" dirty="0" smtClean="0">
              <a:ln>
                <a:solidFill>
                  <a:srgbClr val="462300"/>
                </a:solidFill>
              </a:ln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dirty="0" err="1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Тугова</a:t>
            </a:r>
            <a:r>
              <a:rPr lang="ru-RU" i="1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 Людмила Михайловна </a:t>
            </a:r>
            <a:r>
              <a:rPr lang="ru-RU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Заведующий д/с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dirty="0" smtClean="0">
              <a:ln>
                <a:solidFill>
                  <a:srgbClr val="462300"/>
                </a:solidFill>
              </a:ln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dirty="0" err="1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Турченко</a:t>
            </a:r>
            <a:r>
              <a:rPr lang="ru-RU" i="1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 Елена Александровна </a:t>
            </a:r>
            <a:r>
              <a:rPr lang="ru-RU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>
                <a:ln>
                  <a:solidFill>
                    <a:srgbClr val="462300"/>
                  </a:solidFill>
                </a:ln>
                <a:solidFill>
                  <a:srgbClr val="663300"/>
                </a:solidFill>
                <a:latin typeface="Comic Sans MS" panose="030F0702030302020204" pitchFamily="66" charset="0"/>
              </a:rPr>
              <a:t>Заместитель заведующего по ВМР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35896" y="1844824"/>
            <a:ext cx="48029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В Экологической комнате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работает</a:t>
            </a: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7170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Лукьянцева</a:t>
            </a:r>
            <a:r>
              <a:rPr lang="ru-RU" sz="2400" b="1" kern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Нелли Артуровна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Воспитатель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первой квалификационной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08920"/>
            <a:ext cx="3888432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292080" y="1916832"/>
            <a:ext cx="309634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152396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Девиз: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«Познавай! Чувствуй! Твори!»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5656" y="770232"/>
            <a:ext cx="659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Приоритетные направления работы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Сохранение и укрепление здоровья детей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физическое и психологическое </a:t>
            </a:r>
            <a:r>
              <a:rPr kumimoji="0" 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здоровьесбережение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детей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формирование навыков здорового образа жизни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обеспечение условий безопасности жизнедеятельности детей в ДОУ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формирование у воспитанников эмоционально-волевых качеств и общечеловеческих ценностей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взаимодействие с семьями детей на правах партнерства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гуманизация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rPr>
              <a:t> целей и принципов образовательной работы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34888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успешной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организации   экологического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образования дошкольников большое значение имеет создание соответствующей развивающей среды. Богатая экологическая среда является важнейшим условием успешного формирования у детей экологических представлений и экологической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987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6465" y="6057292"/>
            <a:ext cx="24847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Библиотека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5" y="2734544"/>
            <a:ext cx="2813569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«Зона релаксации»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041" y="21417"/>
            <a:ext cx="3657917" cy="70719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084168" y="6057292"/>
            <a:ext cx="26642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«Зона обучения»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828" y="3475061"/>
            <a:ext cx="3358126" cy="2518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4" y="3509380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62007" y="2797672"/>
            <a:ext cx="254513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Лаборатория  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8" y="696652"/>
            <a:ext cx="3284927" cy="2463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3201468" y="3082527"/>
            <a:ext cx="2664296" cy="22048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897" y="3399878"/>
            <a:ext cx="2575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Экологическая развивающая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среда «Экологическая комната»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007" y="825738"/>
            <a:ext cx="2544397" cy="190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0278" y="658131"/>
            <a:ext cx="2672202" cy="2004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86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92494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Опыт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Осень в тарелочке молока»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Экологические эксперименты\IMG-dc455bb5794b6749466f95f09e306a1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143974" cy="37147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user\Desktop\Экологические эксперименты\IMG-af9c4c7acbe57594a1ab7ac99e8f973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286280" cy="375760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483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76672"/>
            <a:ext cx="562696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Наблюдение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фиалками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Экологические эксперименты\IMG-3fff068d6fa7502ca7ff11cdbc7ec97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884" y="2420888"/>
            <a:ext cx="4213100" cy="37444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Экологические эксперименты\IMG-19bd38ec9696e0cd1c59759fa33260e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4357148" cy="394448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7446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213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МУНИЦИПАЛЬНЫЙ ОКРУГ ТАЗОВСКИЙ РАЙОН Муниципальное бюджетное дошкольное образование  Детский сад «Оленёнок»</vt:lpstr>
      <vt:lpstr>Слайд 2</vt:lpstr>
      <vt:lpstr>Слайд 3</vt:lpstr>
      <vt:lpstr>Слайд 4</vt:lpstr>
      <vt:lpstr>Слайд 5</vt:lpstr>
      <vt:lpstr>Слайд 6</vt:lpstr>
      <vt:lpstr>Слайд 7</vt:lpstr>
      <vt:lpstr>Опыт   «Осень в тарелочке молока»</vt:lpstr>
      <vt:lpstr>Наблюдение  за фиалками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про</cp:lastModifiedBy>
  <cp:revision>57</cp:revision>
  <dcterms:created xsi:type="dcterms:W3CDTF">2014-04-16T18:27:24Z</dcterms:created>
  <dcterms:modified xsi:type="dcterms:W3CDTF">2022-12-16T11:43:57Z</dcterms:modified>
</cp:coreProperties>
</file>