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225DD-8041-4B73-935E-7CDA4E0D599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5D4BE-CDD2-4F2F-995A-3E115C8C9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34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D4BE-CDD2-4F2F-995A-3E115C8C97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3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52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07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41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5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11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69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8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79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98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3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C4E1-6350-489F-B979-E99234196431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FCA1-669B-4DFB-AA81-821280F139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84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lenenok@tazovsky.yanao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6399" y="154775"/>
            <a:ext cx="82639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 ТАЗОВСКИЙ РАЙОН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образование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«Оленёнок»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0286" y="1918380"/>
            <a:ext cx="81100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800" b="1" i="1" dirty="0" smtClean="0">
                <a:solidFill>
                  <a:srgbClr val="003B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«Логопедического кабинета»</a:t>
            </a:r>
            <a:endParaRPr lang="ru-RU" sz="4800" b="1" i="1" dirty="0">
              <a:solidFill>
                <a:srgbClr val="003B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3638150" y="601656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Тазовский, 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69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785" y="4236851"/>
            <a:ext cx="3883864" cy="22332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82" y="96795"/>
            <a:ext cx="7496299" cy="6746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учителя-логопеда имеется: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102" y="1042512"/>
            <a:ext cx="5916553" cy="34852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комплект «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Пертра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расширеннию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тактильных и кинестетических ощущений, происходит обострение внимания, улучшения зрительной, тактильной и кинестетической памяти и обогащения речи. Повышает познавательную активность и развивает мелкую моторику рук детей.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61658" y="1917646"/>
            <a:ext cx="4711931" cy="353394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80165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4237" y="387927"/>
            <a:ext cx="10730346" cy="2216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имеется уголок театрализованной деятельности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5911" y="2955022"/>
            <a:ext cx="3185280" cy="375273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81" t="23636" r="24789" b="24727"/>
          <a:stretch/>
        </p:blipFill>
        <p:spPr>
          <a:xfrm>
            <a:off x="1911928" y="3349262"/>
            <a:ext cx="3061828" cy="33584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99269" y="885693"/>
            <a:ext cx="82550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быстрее ввести поставленные звуки в речь и избежать «кабинетной речи», необходимо создание условий, в которых каждый ребенок мог бы проговаривать тексты, стихи, как в обычном разговоре, так и публично, не стесняясь слушателей. Огромную помощь в этом оказывают использование на занятиях элементов театрализованной деятельности.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72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0" y="845128"/>
            <a:ext cx="8084128" cy="5592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Сергеевна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16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профессиональные качества и способности.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профессиональных педагогических конференциях, педагогических совещаниях, конкурсах, фестивалях, на муниципальном, окружном всероссийском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уровне.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2019г. заняла 1 место во Всероссийском конкурсе профессионального мастерства специалистов службы психолого-педагогического сопровождения «Отдавая сердце – 2019»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«Учитель-логопед».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2021г. получила диплом за участие в муниципальном конкурсе педагогического мастерства в номинации «Лучший педагог дополнительного образования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Почетная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Департамента образования Администрации Тазовского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МБДОУ д/с «Олененок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качественную организацию занятий по коррекции речи, с использованием современных технологий, профессионализм и старание, теплое отношение к воспитанникам, чуткость, доброту и отзывчивость, в связи с окончанием 2020-2021 учебного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МБДОУ д/с «Олененок»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в профессиональной деятельности, творческий подход к процессу обучения и воспитания дошкольников, большой личный вклад в развитие имиджа детского сада по итогам 2021-2022 учебного года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182" y="1413596"/>
            <a:ext cx="2726261" cy="363501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5570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95900" y="1762282"/>
            <a:ext cx="9089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Северная, 5,  п. Тазовский, Ямало-Ненецкий автономный округ, 629350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тел./факс:8 (34940)2-00-15/2-00-10,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olenenok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tazovsky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yanao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http://taz-olenenok.ru/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3137" y="3365067"/>
            <a:ext cx="667509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Административно-управленческий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персонал: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Тугова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Людмила Михайловна</a:t>
            </a:r>
          </a:p>
          <a:p>
            <a:pPr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Заведующий МБДОУ детский сад «Оленёнок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Турченко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</a:p>
          <a:p>
            <a:pPr algn="ctr">
              <a:lnSpc>
                <a:spcPct val="150000"/>
              </a:lnSpc>
            </a:pP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 по ВМР</a:t>
            </a:r>
          </a:p>
          <a:p>
            <a:pPr algn="ctr"/>
            <a:endParaRPr lang="ru-RU" b="1" i="1" dirty="0">
              <a:solidFill>
                <a:srgbClr val="003B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2294" y="282607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МУНИЦИПАЛЬНЫЙ ОКРУГ ТАЗОВСКИЙ РАЙОН</a:t>
            </a:r>
          </a:p>
          <a:p>
            <a:pPr algn="ctr"/>
            <a:r>
              <a:rPr lang="ru-RU" b="1" dirty="0"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</a:t>
            </a:r>
          </a:p>
          <a:p>
            <a:pPr algn="ctr"/>
            <a:r>
              <a:rPr lang="ru-RU" b="1" dirty="0"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детский  сад  «Оленёнок»</a:t>
            </a:r>
          </a:p>
        </p:txBody>
      </p:sp>
    </p:spTree>
    <p:extLst>
      <p:ext uri="{BB962C8B-B14F-4D97-AF65-F5344CB8AC3E}">
        <p14:creationId xmlns:p14="http://schemas.microsoft.com/office/powerpoint/2010/main" xmlns="" val="400182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09" y="612238"/>
            <a:ext cx="8273143" cy="5109689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ФГАОУ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«Тюменский государственный университет»,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Тюмень, </a:t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(дефектологическое) образование, 2017 г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ФГБОУ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«Российский государственный педагогический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А.И. </a:t>
            </a:r>
            <a:r>
              <a:rPr lang="ru-RU" sz="1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Герцена</a:t>
            </a:r>
            <a:r>
              <a:rPr lang="ru-RU" sz="1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»,г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(дефектологическое) образование, 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г.(магистратура);</a:t>
            </a:r>
            <a:b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ООО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г. Смоленск, 2021 г., профессиональная переподготовка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«Педагогика дополнительного образования детей и взрослых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ООО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г. Смоленск, 2021 г., профессиональная переподготовка 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</a:t>
            </a:r>
            <a:r>
              <a:rPr lang="ru-RU" sz="1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 образовательных организациях</a:t>
            </a:r>
            <a:r>
              <a:rPr lang="ru-RU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специальности: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учреждении: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прохождения аттестации: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2022 год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рабочий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https://infourok.ru/user/salinder-kseniya-sergeevna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020" y="351692"/>
            <a:ext cx="4062713" cy="6242260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014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586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логопедического кабинета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480457" y="1173049"/>
            <a:ext cx="6215743" cy="4818743"/>
          </a:xfrm>
          <a:prstGeom prst="cloud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разговаривать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будем выговаривать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правильно и внятно,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было всем понятно!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работы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96200" cy="3878489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коррекционно-воспитательной работы по наиболее важным направлениям с учетом возрастных особенностей воспитанников;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структурированное и динамическое наблюдение за речевой деятельностью детей на занятиях и вне них;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учебно-методического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8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250" y="1425472"/>
            <a:ext cx="2803979" cy="37386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831" y="-71042"/>
            <a:ext cx="10515600" cy="100539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учителя-логопеда МБДОУ д/с «Олененок» очень уютный, его главное достоинство – это наличие четких функциональных зон.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188" y="939185"/>
            <a:ext cx="7884886" cy="395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для проведение индивидуальных занятий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0130" y="1425472"/>
            <a:ext cx="6662057" cy="428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логопедическое занятие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следующие направления работы: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работу над артикуляционной моторикой;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работу над воздушной струёй;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работу над фонематическим восприятием;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отработку произносительного навыка (в зависимости от этапа работы над звуком);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отработку лексико-грамматических конструкций;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работу над неречевыми психическими процессами;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работу над мелкой моторикой.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2"/>
          <a:stretch/>
        </p:blipFill>
        <p:spPr>
          <a:xfrm rot="5400000">
            <a:off x="6409616" y="2793155"/>
            <a:ext cx="4118029" cy="3312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191"/>
          <a:stretch/>
        </p:blipFill>
        <p:spPr>
          <a:xfrm>
            <a:off x="4270016" y="4497899"/>
            <a:ext cx="3035792" cy="229947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031" y="4722649"/>
            <a:ext cx="2326369" cy="20747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01092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831" y="-71042"/>
            <a:ext cx="10515600" cy="100539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учителя-логопеда МБДОУ д/с «Олененок» очень уютный, его главное достоинство – это наличие четких функциональных зон.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188" y="939185"/>
            <a:ext cx="7884886" cy="395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для проведение подгрупповых занятий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0798" y="1487878"/>
            <a:ext cx="5960384" cy="2016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Подгрупповые логопедические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это занятия, позволяющие эффективно решать коррекционные задачи и задачи по общему развитию речи у детей, посредством формирования у них умений входить в общий ритм работы, следовать указаниям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09" r="21270"/>
          <a:stretch/>
        </p:blipFill>
        <p:spPr>
          <a:xfrm rot="5400000">
            <a:off x="6036229" y="2757986"/>
            <a:ext cx="4350908" cy="38267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40"/>
          <a:stretch/>
        </p:blipFill>
        <p:spPr>
          <a:xfrm rot="5400000">
            <a:off x="8849924" y="1437144"/>
            <a:ext cx="2704520" cy="31663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2" r="21111" b="22514"/>
          <a:stretch/>
        </p:blipFill>
        <p:spPr>
          <a:xfrm>
            <a:off x="1276798" y="3788229"/>
            <a:ext cx="4704874" cy="28210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04681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831" y="-71042"/>
            <a:ext cx="10515600" cy="100539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учителя-логопеда МБДОУ д/с «Олененок» очень уютный, его главное достоинство – это наличие четких функциональных зон.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188" y="939185"/>
            <a:ext cx="7884886" cy="3950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педагога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0798" y="1487878"/>
            <a:ext cx="7281184" cy="1777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учителя-логопеда оснащена современной функциональной мебелью,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компьютером, принтером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 канцелярскими принадлежностями, имеются зоны для хранения методической литературы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кабинете имеется зона для консультаций с родителями.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76253" y="1975748"/>
            <a:ext cx="5132011" cy="384900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70" t="5154"/>
          <a:stretch/>
        </p:blipFill>
        <p:spPr>
          <a:xfrm rot="5400000">
            <a:off x="3490797" y="2820253"/>
            <a:ext cx="2800576" cy="39989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40689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82" y="96795"/>
            <a:ext cx="7496299" cy="6746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учителя-логопеда имеется: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011" y="1458149"/>
            <a:ext cx="5916553" cy="34852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Программно-аппаратный комплекс «Колибри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разгрузки детей.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с нарушением речи по всем направлениям развития.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и демонстрации педагогами собственных интерактивных занятий.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шашкам и шахматам.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навыков программирования и инженерного мышления.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с ОВЗ.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1026" name="Picture 2" descr="https://systemekb.ru/wp-content/uploads/2019/07/%D0%9A%D0%BE%D0%BB%D0%B8%D0%B1%D1%80%D0%B8-2.0-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39" y="1042514"/>
            <a:ext cx="3831772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1635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548</Words>
  <Application>Microsoft Office PowerPoint</Application>
  <PresentationFormat>Произвольный</PresentationFormat>
  <Paragraphs>60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МУНИЦИПАЛЬНЫЙ ОКРУГ ТАЗОВСКИЙ РАЙОН Муниципальное бюджетное дошкольное образование  Детский сад «Оленёнок»</vt:lpstr>
      <vt:lpstr>Слайд 2</vt:lpstr>
      <vt:lpstr>            Салиндер Ксения Сергеевна Образование:  1. ФГАОУ ВО «Тюменский государственный университет», г. Тюмень,  специальное (дефектологическое) образование, 2017 г. (бакалавриат); 2. ФГБОУ ВО «Российский государственный педагогический  университет им. А.И. Герцена»,г. Санкт-Петербург,  специальное (дефектологическое) образование, 2021 г.(магистратура); 3. ООО «Инфоурок», г. Смоленск, 2021 г., профессиональная переподготовка  по программе «Педагогика дополнительного образования детей и взрослых»; 4. ООО «Инфоурок», г. Смоленск, 2021 г., профессиональная переподготовка  по программе «Тьюторское сопровождение в образовательных организациях».                                      Стаж педагогической работы: 5 лет                             Общий стаж работы: 5 лет                             По специальности: 5 лет                             В данном учреждении: 5 лет                            Должность: учитель-логопед Квалификация: первая квалификационная категория Год прохождения аттестации: май 2022 год Личный рабочий сайт: https://infourok.ru/user/salinder-kseniya-sergeevna  </vt:lpstr>
      <vt:lpstr>Девиз логопедического кабинета</vt:lpstr>
      <vt:lpstr>Приоритетные направления работы</vt:lpstr>
      <vt:lpstr>Кабинет учителя-логопеда МБДОУ д/с «Олененок» очень уютный, его главное достоинство – это наличие четких функциональных зон.</vt:lpstr>
      <vt:lpstr>Кабинет учителя-логопеда МБДОУ д/с «Олененок» очень уютный, его главное достоинство – это наличие четких функциональных зон.</vt:lpstr>
      <vt:lpstr>Кабинет учителя-логопеда МБДОУ д/с «Олененок» очень уютный, его главное достоинство – это наличие четких функциональных зон.</vt:lpstr>
      <vt:lpstr>В кабинете учителя-логопеда имеется:</vt:lpstr>
      <vt:lpstr>В кабинете учителя-логопеда имеется:</vt:lpstr>
      <vt:lpstr>В кабинете имеется уголок театрализованной деятельности</vt:lpstr>
      <vt:lpstr>Ксения Сергеевна постоянно развивает свои профессиональные качества и способности. Принимает активное участие в профессиональных педагогических конференциях, педагогических совещаниях, конкурсах, фестивалях, на муниципальном, окружном всероссийском уровне.  В 2019г. заняла 1 место во Всероссийском конкурсе профессионального мастерства специалистов службы психолого-педагогического сопровождения «Отдавая сердце – 2019» в номинации «Учитель-логопед». В 2021г. получила диплом за участие в муниципальном конкурсе педагогического мастерства в номинации «Лучший педагог дополнительного образования».  Имеет следующие награды: 1. Почетная грамота Департамента образования Администрации Тазовского района; 2. Почетная грамота МБДОУ д/с «Олененок» за качественную организацию занятий по коррекции речи, с использованием современных технологий, профессионализм и старание, теплое отношение к воспитанникам, чуткость, доброту и отзывчивость, в связи с окончанием 2020-2021 учебного года. 3. Почетная грамота МБДОУ д/с «Олененок» за успехи в профессиональной деятельности, творческий подход к процессу обучения и воспитания дошкольников, большой личный вклад в развитие имиджа детского сада по итогам 2021-2022 учебного года. 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про</cp:lastModifiedBy>
  <cp:revision>22</cp:revision>
  <dcterms:created xsi:type="dcterms:W3CDTF">2022-12-15T09:12:09Z</dcterms:created>
  <dcterms:modified xsi:type="dcterms:W3CDTF">2022-12-16T07:41:05Z</dcterms:modified>
</cp:coreProperties>
</file>