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инки рамки с карандашами и кисточка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6"/>
          <a:stretch/>
        </p:blipFill>
        <p:spPr bwMode="auto">
          <a:xfrm>
            <a:off x="28120" y="-34890"/>
            <a:ext cx="6813420" cy="913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s46.centerstart.ru/sites/ds46.centerstart.ru/files/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11" y="1338827"/>
            <a:ext cx="2861764" cy="2115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88334" y="292387"/>
            <a:ext cx="589299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Консультация для родителей: </a:t>
            </a:r>
            <a:endParaRPr lang="ru-RU" altLang="ru-RU" sz="800" dirty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"Как научить ребёнка рисовать, если Вы сами этого не умеете</a:t>
            </a:r>
            <a:r>
              <a:rPr lang="ru-RU" altLang="ru-RU" b="1" i="1" dirty="0" smtClean="0">
                <a:solidFill>
                  <a:srgbClr val="800080"/>
                </a:solidFill>
                <a:latin typeface="Arial" pitchFamily="34" charset="0"/>
                <a:cs typeface="Arial" pitchFamily="34" charset="0"/>
              </a:rPr>
              <a:t>?«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2975" y="1172476"/>
            <a:ext cx="3219471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>
                <a:latin typeface="Arial" pitchFamily="34" charset="0"/>
                <a:cs typeface="Arial" pitchFamily="34" charset="0"/>
              </a:rPr>
              <a:t>Не спешите расстраиваться. Существует множество приемов, с помощью которых можно создавать оригинальные работы, даже не имея никаких художественных навыков. И вы, и ваш ребенок получит от таких занятий не только удовольствие. В этих играх он познакомится с цветом, свойствами красок, у него 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разовьётся</a:t>
            </a:r>
            <a:r>
              <a:rPr lang="ru-RU" alt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художественный</a:t>
            </a:r>
            <a:r>
              <a:rPr lang="ru-RU" altLang="ru-RU" sz="15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1211" y="3752201"/>
            <a:ext cx="608707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вкус </a:t>
            </a:r>
            <a:r>
              <a:rPr lang="ru-RU" altLang="ru-RU" sz="1500" dirty="0">
                <a:latin typeface="Arial" pitchFamily="34" charset="0"/>
                <a:cs typeface="Arial" pitchFamily="34" charset="0"/>
              </a:rPr>
              <a:t>и пространственное воображение, фантазия и трудолюбие. 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altLang="ru-RU" sz="1500" dirty="0">
                <a:latin typeface="Arial" pitchFamily="34" charset="0"/>
                <a:cs typeface="Arial" pitchFamily="34" charset="0"/>
              </a:rPr>
              <a:t>ещё проникнется уважением к родителям, которые умеют делать такие вещи</a:t>
            </a:r>
            <a:r>
              <a:rPr lang="ru-RU" altLang="ru-RU" sz="15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1500" b="1" i="1" dirty="0" smtClean="0"/>
          </a:p>
          <a:p>
            <a:pPr algn="just"/>
            <a:r>
              <a:rPr lang="ru-RU" sz="1600" dirty="0" err="1" smtClean="0"/>
              <a:t>Примакивание</a:t>
            </a:r>
            <a:r>
              <a:rPr lang="ru-RU" sz="1600" dirty="0" smtClean="0"/>
              <a:t> </a:t>
            </a:r>
            <a:r>
              <a:rPr lang="ru-RU" sz="1600" dirty="0"/>
              <a:t>- это такой способ рисования красками. Берем кисточку, набираем на неё краску (лучше гуашь) и плашмя прикладываем к бумаге. Получается ровный красивый отпечаток. Что можно изобразить таким способом? </a:t>
            </a:r>
          </a:p>
          <a:p>
            <a:pPr algn="just"/>
            <a:endParaRPr lang="ru-RU" sz="800" b="1" i="1" dirty="0" smtClean="0"/>
          </a:p>
          <a:p>
            <a:pPr algn="just"/>
            <a:r>
              <a:rPr lang="ru-RU" sz="1600" b="1" i="1" dirty="0" smtClean="0"/>
              <a:t>Орешки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dirty="0" smtClean="0"/>
              <a:t>Прочитайте </a:t>
            </a:r>
            <a:r>
              <a:rPr lang="ru-RU" sz="1600" dirty="0"/>
              <a:t>с малышу сти­хотворение "Белочка"</a:t>
            </a:r>
          </a:p>
          <a:p>
            <a:r>
              <a:rPr lang="ru-RU" sz="1600" dirty="0"/>
              <a:t>Орешки, орешки у белки на тележке.</a:t>
            </a:r>
          </a:p>
          <a:p>
            <a:r>
              <a:rPr lang="ru-RU" sz="1600" dirty="0"/>
              <a:t>Всем она их раздаёт. - Вот тебе, лисичка,</a:t>
            </a:r>
          </a:p>
          <a:p>
            <a:r>
              <a:rPr lang="ru-RU" sz="1600" dirty="0"/>
              <a:t>Это двум синичкам,</a:t>
            </a:r>
          </a:p>
          <a:p>
            <a:r>
              <a:rPr lang="ru-RU" sz="1600" dirty="0"/>
              <a:t>Вот зайчику, вот мишке,</a:t>
            </a:r>
          </a:p>
          <a:p>
            <a:r>
              <a:rPr lang="ru-RU" sz="1600" dirty="0"/>
              <a:t>Да позовите мышку,</a:t>
            </a:r>
          </a:p>
          <a:p>
            <a:r>
              <a:rPr lang="ru-RU" sz="1600" dirty="0"/>
              <a:t>Пусть бежит скорее к нам,</a:t>
            </a:r>
          </a:p>
          <a:p>
            <a:r>
              <a:rPr lang="ru-RU" sz="1600" dirty="0"/>
              <a:t>Я и ей орешков дам.</a:t>
            </a:r>
          </a:p>
          <a:p>
            <a:pPr algn="just"/>
            <a:r>
              <a:rPr lang="ru-RU" sz="1600" dirty="0"/>
              <a:t>Нарисуйте или наклейте вырезанных зверюшек, которым белочка будет раздавать орешки. Предложите ребенку побыть белочкой и изобразить орешки приемом "</a:t>
            </a:r>
            <a:r>
              <a:rPr lang="ru-RU" sz="1600" dirty="0" err="1"/>
              <a:t>примакивание</a:t>
            </a:r>
            <a:r>
              <a:rPr lang="ru-RU" sz="1600" dirty="0"/>
              <a:t>", в лапках животных или в мисках</a:t>
            </a:r>
            <a:r>
              <a:rPr lang="ru-RU" sz="1600" dirty="0" smtClean="0"/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08720" y="3839234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3864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картинки рамки с карандашами и кисточкам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66"/>
          <a:stretch/>
        </p:blipFill>
        <p:spPr bwMode="auto">
          <a:xfrm>
            <a:off x="28120" y="-34890"/>
            <a:ext cx="6813420" cy="913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Картинки по запросу картинки рамки с карандашами и кисточкам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7863" flipH="1">
            <a:off x="1026592" y="6209323"/>
            <a:ext cx="1696627" cy="268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8680" y="395536"/>
            <a:ext cx="58326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/>
              <a:t>Выбери цвет.</a:t>
            </a:r>
            <a:endParaRPr lang="ru-RU" sz="1600" dirty="0"/>
          </a:p>
          <a:p>
            <a:pPr algn="just"/>
            <a:r>
              <a:rPr lang="ru-RU" sz="1600" dirty="0"/>
              <a:t>Малышам даются трафареты с изображением различных предметов. Их задача - определить, какими цветами эти предметы могут быть окрашены (солнышко - желтое, елка - зеленная, цветок - красный, белый, синий, шапочка и т.д.).</a:t>
            </a:r>
          </a:p>
          <a:p>
            <a:pPr algn="just"/>
            <a:r>
              <a:rPr lang="ru-RU" sz="1600" dirty="0"/>
              <a:t>Затем закрашивается краской лист бумаги по размеру трафарета и трафарет наклеивают на закрашенный лист</a:t>
            </a:r>
            <a:r>
              <a:rPr lang="ru-RU" sz="1600" dirty="0" smtClean="0"/>
              <a:t>.</a:t>
            </a:r>
          </a:p>
          <a:p>
            <a:pPr algn="just"/>
            <a:endParaRPr lang="ru-RU" sz="1600" b="1" i="1" dirty="0" smtClean="0"/>
          </a:p>
          <a:p>
            <a:pPr algn="just"/>
            <a:r>
              <a:rPr lang="ru-RU" sz="1600" b="1" i="1" dirty="0" smtClean="0"/>
              <a:t>Коробочка </a:t>
            </a:r>
            <a:r>
              <a:rPr lang="ru-RU" sz="1600" b="1" i="1" dirty="0"/>
              <a:t>для подарка</a:t>
            </a:r>
            <a:endParaRPr lang="ru-RU" sz="1600" dirty="0"/>
          </a:p>
          <a:p>
            <a:pPr algn="just"/>
            <a:r>
              <a:rPr lang="ru-RU" sz="1600" dirty="0"/>
              <a:t>Возьмите пакет из-под молока или другую коробку. Лучше предвари­тельно обклеить её белой или другой бумагой светлых тонов. Предложите ребенку сделать красивую коробочку для подарка (стаканчик для карандашей). Хорошо заранее рассмотреть с ребенком такие коробки, шкатулки, обратить внимание на узоры. Для такой работы необязательно пользоваться кисточкой. Можно наносить узоры в виде цветов и ватной палочкой. Не забудьте выполненную вместе с ребенком работу использовать по назначению</a:t>
            </a:r>
            <a:r>
              <a:rPr lang="ru-RU" sz="1600" dirty="0" smtClean="0"/>
              <a:t>.</a:t>
            </a:r>
          </a:p>
          <a:p>
            <a:endParaRPr lang="ru-RU" sz="1600" b="1" i="1" dirty="0" smtClean="0"/>
          </a:p>
          <a:p>
            <a:r>
              <a:rPr lang="ru-RU" sz="1600" b="1" i="1" dirty="0" smtClean="0"/>
              <a:t>Дорожки</a:t>
            </a:r>
            <a:r>
              <a:rPr lang="ru-RU" sz="1600" b="1" i="1" dirty="0"/>
              <a:t>.</a:t>
            </a:r>
            <a:endParaRPr lang="ru-RU" sz="1600" dirty="0"/>
          </a:p>
          <a:p>
            <a:pPr algn="just"/>
            <a:r>
              <a:rPr lang="ru-RU" sz="1600" dirty="0"/>
              <a:t>На листе бумаги или картона в разных углах нарисуйте (или приклейте вырезанные из бумаги) домики и зверюшек. Предложите ребенку нарисовать разноцветные дорожки к каждому домику, чтобы зверюшки не заблудились.</a:t>
            </a:r>
          </a:p>
          <a:p>
            <a:r>
              <a:rPr lang="ru-RU" sz="1600" dirty="0"/>
              <a:t>Помните, что кистью по бумаги надо рисовать сверху вниз!</a:t>
            </a:r>
          </a:p>
          <a:p>
            <a:pPr algn="just"/>
            <a:endParaRPr lang="ru-RU" sz="1600" dirty="0"/>
          </a:p>
          <a:p>
            <a:r>
              <a:rPr lang="ru-RU" sz="1600" dirty="0" smtClean="0"/>
              <a:t> </a:t>
            </a:r>
            <a:endParaRPr lang="ru-RU" alt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76872" y="7682643"/>
            <a:ext cx="43204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Кузьмина </a:t>
            </a:r>
            <a:r>
              <a:rPr lang="ru-RU" sz="1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М</a:t>
            </a:r>
            <a:r>
              <a:rPr lang="ru-RU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anose="020B0A04020102020204" pitchFamily="34" charset="0"/>
              </a:rPr>
              <a:t>ария Геннадьевна, педагог дополнительного образования</a:t>
            </a:r>
            <a:endParaRPr lang="ru-RU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2752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401</Words>
  <Application>Microsoft Office PowerPoint</Application>
  <PresentationFormat>Экран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Дима</dc:creator>
  <cp:lastModifiedBy>Дима</cp:lastModifiedBy>
  <cp:revision>3</cp:revision>
  <dcterms:created xsi:type="dcterms:W3CDTF">2018-02-16T15:50:50Z</dcterms:created>
  <dcterms:modified xsi:type="dcterms:W3CDTF">2018-02-16T16:08:32Z</dcterms:modified>
</cp:coreProperties>
</file>