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1" r:id="rId7"/>
    <p:sldId id="265" r:id="rId8"/>
    <p:sldId id="264" r:id="rId9"/>
    <p:sldId id="263" r:id="rId10"/>
    <p:sldId id="26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6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4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78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19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76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19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9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8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87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3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74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2193-9F34-46CE-A4AD-EE78BAF12337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4E37-919A-4A0D-B794-0C15280A94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9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55929" y="21336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МУНИЦИПАЛЬНЫЙ ОКРУГ ТАЗОВСКИЙ РАЙОН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детский сад  «Оленёнок»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ул. Северная, 5,  п. Тазовский, Ямало-Ненецкий автономный округ 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2465" y="190404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«Картотека </a:t>
            </a:r>
            <a:r>
              <a:rPr lang="ru-RU" sz="4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Орфика</a:t>
            </a:r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» </a:t>
            </a:r>
          </a:p>
          <a:p>
            <a:pPr algn="ctr"/>
            <a:r>
              <a:rPr lang="ru-RU" sz="48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«Музыкальные </a:t>
            </a:r>
            <a:r>
              <a:rPr lang="ru-RU" sz="4800" b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народные</a:t>
            </a:r>
            <a:r>
              <a:rPr lang="ru-RU" sz="48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smtClean="0">
                <a:solidFill>
                  <a:srgbClr val="00B0F0"/>
                </a:solidFill>
                <a:latin typeface="Monotype Corsiva" panose="03010101010201010101" pitchFamily="66" charset="0"/>
              </a:rPr>
              <a:t>игры</a:t>
            </a:r>
            <a:r>
              <a:rPr lang="ru-RU" sz="4800" b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  <a:endParaRPr lang="ru-RU" sz="4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46079" y="532886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Составитель: музыкальный руководитель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Емелова Ольга Николаевна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7" y="2055813"/>
            <a:ext cx="3220304" cy="30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48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80" y="0"/>
            <a:ext cx="12319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3326" y="1638241"/>
            <a:ext cx="7042245" cy="4707968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8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 кто первый отомрет,        </a:t>
            </a:r>
            <a:r>
              <a:rPr lang="ru-RU" sz="73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Руки на пояс, пальцы сжаты в кулаки.</a:t>
            </a:r>
            <a:endParaRPr lang="ru-RU" sz="7300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8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Тот получит шишку в лоб.       </a:t>
            </a:r>
            <a:r>
              <a:rPr lang="ru-RU" sz="73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Ударяют ладонью по лбу.</a:t>
            </a:r>
            <a:endParaRPr lang="ru-RU" sz="7300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8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Шишка не большая,                   </a:t>
            </a:r>
            <a:r>
              <a:rPr lang="ru-RU" sz="73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Трут лоб ладонью.</a:t>
            </a:r>
            <a:endParaRPr lang="ru-RU" sz="7300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8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Просто золотая.</a:t>
            </a:r>
          </a:p>
          <a:p>
            <a:pPr algn="l"/>
            <a:r>
              <a:rPr lang="ru-RU" sz="8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 смеяться, не болтать,            </a:t>
            </a:r>
            <a:r>
              <a:rPr lang="ru-RU" sz="73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отрицательный жест указат. пальцем</a:t>
            </a:r>
            <a:endParaRPr lang="ru-RU" sz="7300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8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А солдатиком стоять!                </a:t>
            </a:r>
            <a:r>
              <a:rPr lang="ru-RU" sz="73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Замирают и молчат. Водящий их старается </a:t>
            </a:r>
            <a:endParaRPr lang="ru-RU" sz="7300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73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                                                        рассмешить мимикой и жестами</a:t>
            </a:r>
            <a:endParaRPr lang="ru-RU" sz="7300" b="1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333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80" y="0"/>
            <a:ext cx="1231976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926" y="340270"/>
            <a:ext cx="7223859" cy="50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5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80" y="0"/>
            <a:ext cx="1231976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7736" y="1102578"/>
            <a:ext cx="612557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играть, если его разобрать по буквицам, означает «передавать завещанную Богами и подтвержденную опытом воплощенных на Земле Богов мудрость». А это уже не столько развлечение, сколько главная функция жизни. Поэтому, наша с вами задача -  самим научиться играть и передать эти знания и умения детям.</a:t>
            </a:r>
            <a:endParaRPr lang="ru-RU" sz="3200" dirty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02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80" y="0"/>
            <a:ext cx="1231976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9426" y="-143260"/>
            <a:ext cx="9130353" cy="714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«Солнышко»</a:t>
            </a:r>
            <a:endParaRPr lang="ru-RU" sz="4800" dirty="0" smtClean="0">
              <a:solidFill>
                <a:srgbClr val="7030A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встают вокруг «солнышка» и поют: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Солнышко-ведрышко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Идут по кругу за руки,</a:t>
            </a:r>
            <a:endParaRPr lang="ru-RU" sz="2800" dirty="0" smtClean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Выглянь-ка в окошко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«Солнышко» кружится в центре</a:t>
            </a:r>
            <a:endParaRPr lang="ru-RU" sz="2800" dirty="0" smtClean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Посвети немножко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заиграло,    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останавливаются, делают «фонарики»</a:t>
            </a:r>
            <a:endParaRPr lang="ru-RU" sz="2800" dirty="0" smtClean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Деточкам сказало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          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«солнышко» делает пружинку</a:t>
            </a:r>
            <a:endParaRPr lang="ru-RU" sz="2800" dirty="0" smtClean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- А играйте в поле,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Поет «солнышко»</a:t>
            </a:r>
            <a:endParaRPr lang="ru-RU" sz="2800" dirty="0" smtClean="0">
              <a:solidFill>
                <a:srgbClr val="00206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Прыгайте на воле</a:t>
            </a:r>
          </a:p>
          <a:p>
            <a:pPr algn="just">
              <a:lnSpc>
                <a:spcPct val="115000"/>
              </a:lnSpc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и «солнышко» прыгают врассыпную по залу </a:t>
            </a:r>
          </a:p>
          <a:p>
            <a:pPr algn="just">
              <a:lnSpc>
                <a:spcPct val="115000"/>
              </a:lnSpc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(прыжки произвольные). Взрослый громко говорит: </a:t>
            </a:r>
          </a:p>
          <a:p>
            <a:pPr algn="just">
              <a:lnSpc>
                <a:spcPct val="115000"/>
              </a:lnSpc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«Тучка!» Дети должны быстро встать </a:t>
            </a:r>
          </a:p>
          <a:p>
            <a:pPr algn="just">
              <a:lnSpc>
                <a:spcPct val="115000"/>
              </a:lnSpc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круг около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«Солнышка».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2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80" y="0"/>
            <a:ext cx="12319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7773" y="0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i="1" dirty="0">
                <a:solidFill>
                  <a:srgbClr val="7030A0"/>
                </a:solidFill>
                <a:latin typeface="Monotype Corsiva" panose="03010101010201010101" pitchFamily="66" charset="0"/>
                <a:ea typeface="+mn-ea"/>
                <a:cs typeface="+mn-cs"/>
              </a:rPr>
              <a:t>«Дождик»</a:t>
            </a:r>
            <a:br>
              <a:rPr lang="ru-RU" sz="6600" i="1" dirty="0">
                <a:solidFill>
                  <a:srgbClr val="7030A0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6600" i="1" dirty="0">
              <a:solidFill>
                <a:srgbClr val="7030A0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5194" y="1773238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ru-RU" sz="8000" i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8000" i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встают вокруг водящего-«дождика» и поют, показывая движения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11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Дождик, дождик, пуще</a:t>
            </a:r>
            <a:r>
              <a:rPr lang="ru-RU" sz="11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!            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Поднимают руки и встряхивают кистями</a:t>
            </a:r>
            <a:endParaRPr lang="ru-RU" sz="8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11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Дам тебе гуще,                     </a:t>
            </a:r>
            <a:r>
              <a:rPr lang="ru-RU" sz="8000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Пр.руку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на пояс, левую отводят в сторону</a:t>
            </a:r>
          </a:p>
          <a:p>
            <a:r>
              <a:rPr lang="ru-RU" sz="11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Хлеба краюшку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,                   Правую руку отводят в сторону</a:t>
            </a:r>
          </a:p>
          <a:p>
            <a:r>
              <a:rPr lang="ru-RU" sz="11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Щей черепушку,                   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Соединяют руки «чашечкой»</a:t>
            </a:r>
          </a:p>
          <a:p>
            <a:r>
              <a:rPr lang="ru-RU" sz="11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Дам тебе ложку,                     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Поднимают </a:t>
            </a:r>
            <a:r>
              <a:rPr lang="ru-RU" sz="8000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пр.руку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вверх, пальцы в кулак</a:t>
            </a:r>
          </a:p>
          <a:p>
            <a:r>
              <a:rPr lang="ru-RU" sz="11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Кушай понемножку.              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Слегка наклон. вперед, протягивая руки, ладони</a:t>
            </a:r>
          </a:p>
          <a:p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вверх</a:t>
            </a:r>
          </a:p>
          <a:p>
            <a:r>
              <a:rPr lang="ru-RU" sz="11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Кто под дождик попадет,         </a:t>
            </a:r>
            <a:r>
              <a:rPr lang="ru-RU" sz="8000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Подним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. руки вверх и плавно опускают,</a:t>
            </a:r>
            <a:r>
              <a:rPr lang="ru-RU" sz="8000" dirty="0">
                <a:latin typeface="Monotype Corsiva" panose="03010101010201010101" pitchFamily="66" charset="0"/>
              </a:rPr>
              <a:t> </a:t>
            </a:r>
          </a:p>
          <a:p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  быстро шевеля </a:t>
            </a:r>
            <a:r>
              <a:rPr lang="ru-RU" sz="8000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пальцами</a:t>
            </a:r>
          </a:p>
          <a:p>
            <a:r>
              <a:rPr lang="ru-RU" sz="11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Тот </a:t>
            </a:r>
            <a:r>
              <a:rPr lang="ru-RU" sz="11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у нас плясать пойдет! </a:t>
            </a:r>
            <a:r>
              <a:rPr lang="ru-RU" sz="11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Ставят руки на пояс, </a:t>
            </a:r>
            <a:endParaRPr lang="ru-RU" sz="8000" i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8000" i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выставл</a:t>
            </a:r>
            <a:r>
              <a:rPr lang="ru-RU" sz="8000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 ноги </a:t>
            </a:r>
            <a:r>
              <a:rPr lang="ru-RU" sz="8000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на пятку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918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963"/>
            <a:ext cx="12319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4250" y="361098"/>
            <a:ext cx="9144000" cy="1413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«Шла утица»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785" y="1226463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Музыкальное сопровождение: две русские народные мелодии – спокойная, плавная и подвижная, озорная.</a:t>
            </a:r>
            <a:endParaRPr lang="ru-RU" sz="112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11200" i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Все дети стоят в кругу. Руки опущены. Ведущий  - в центре.</a:t>
            </a:r>
            <a:endParaRPr lang="ru-RU" sz="112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11200" b="1" i="1" u="sng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Первая (спокойная) мелодия</a:t>
            </a:r>
            <a:r>
              <a:rPr lang="ru-RU" sz="11200" b="1" i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: </a:t>
            </a:r>
            <a:r>
              <a:rPr lang="ru-RU" sz="11200" i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Ведущий на каждую музыкальную фразу, двигаясь спокойным шагом, подходит к кому-либо из детей, кланяется ему, приглашает. Ребенок отвечает поклоном и присоединяется к ведущему. Так проводится приглашение. Затем стоящие в кругу читают считалку:</a:t>
            </a:r>
            <a:endParaRPr lang="ru-RU" sz="11200" dirty="0" smtClean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11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Первый </a:t>
            </a:r>
            <a:r>
              <a:rPr lang="ru-RU" sz="11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раз прощается,</a:t>
            </a:r>
          </a:p>
          <a:p>
            <a:r>
              <a:rPr lang="ru-RU" sz="11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Второй запрещается,</a:t>
            </a:r>
          </a:p>
          <a:p>
            <a:r>
              <a:rPr lang="ru-RU" sz="11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 на третий навсегда</a:t>
            </a:r>
          </a:p>
          <a:p>
            <a:r>
              <a:rPr lang="ru-RU" sz="11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Закрываем ворота</a:t>
            </a:r>
            <a:r>
              <a:rPr lang="ru-RU" sz="112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! </a:t>
            </a:r>
            <a:r>
              <a:rPr lang="ru-RU" sz="11200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(Берутся за руки «воротами»)</a:t>
            </a:r>
            <a:endParaRPr lang="ru-RU" sz="11200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r>
              <a:rPr lang="ru-RU" sz="11200" b="1" i="1" u="sng" dirty="0">
                <a:solidFill>
                  <a:srgbClr val="00B0F0"/>
                </a:solidFill>
                <a:latin typeface="Monotype Corsiva" panose="03010101010201010101" pitchFamily="66" charset="0"/>
              </a:rPr>
              <a:t>Вторая (подвижная) мелодия</a:t>
            </a:r>
            <a:r>
              <a:rPr lang="ru-RU" sz="11200" b="1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: </a:t>
            </a:r>
            <a:r>
              <a:rPr lang="ru-RU" sz="112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Ведущий и приглашенные им легко бегают в кругу и через круг. По окончании музыки «ворота» закрываются. Кто не успел выбежать из круга, считается проигравшим.</a:t>
            </a:r>
            <a:endParaRPr lang="ru-RU" sz="112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397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80" y="0"/>
            <a:ext cx="12319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064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«Лошадки»</a:t>
            </a: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5474" y="1305317"/>
            <a:ext cx="6701052" cy="5378189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	</a:t>
            </a:r>
            <a:r>
              <a:rPr lang="ru-RU" sz="51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Дети делятся на «лошадок» и «кучеров». На земле проводят черту, по одну сторону которой становятся «лошадки», по другую – «кучера».</a:t>
            </a:r>
            <a:endParaRPr lang="ru-RU" sz="51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5100" dirty="0">
                <a:solidFill>
                  <a:srgbClr val="0070C0"/>
                </a:solidFill>
                <a:latin typeface="Monotype Corsiva" panose="03010101010201010101" pitchFamily="66" charset="0"/>
              </a:rPr>
              <a:t>«Лошадки»</a:t>
            </a:r>
            <a:r>
              <a:rPr lang="ru-RU" sz="51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 (взявшись за руки, подходят к черте):</a:t>
            </a:r>
            <a:endParaRPr lang="ru-RU" sz="51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r>
              <a:rPr lang="ru-RU" sz="51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Та-</a:t>
            </a:r>
            <a:r>
              <a:rPr lang="ru-RU" sz="51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ра</a:t>
            </a:r>
            <a:r>
              <a:rPr lang="ru-RU" sz="51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r>
              <a:rPr lang="ru-RU" sz="51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ра</a:t>
            </a:r>
            <a:r>
              <a:rPr lang="ru-RU" sz="51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 та-</a:t>
            </a:r>
            <a:r>
              <a:rPr lang="ru-RU" sz="51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ра</a:t>
            </a:r>
            <a:r>
              <a:rPr lang="ru-RU" sz="51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-</a:t>
            </a:r>
            <a:r>
              <a:rPr lang="ru-RU" sz="51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ра</a:t>
            </a:r>
            <a:r>
              <a:rPr lang="ru-RU" sz="51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</a:p>
          <a:p>
            <a:r>
              <a:rPr lang="ru-RU" sz="51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Ушли кони со двора.</a:t>
            </a:r>
          </a:p>
          <a:p>
            <a:r>
              <a:rPr lang="ru-RU" sz="5100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	Затем они разбегаются, щелкая языком. «Кучера» стараются поймать «лошадок» и увести их в огороженное место – «двор». Когда всех «лошадок» поймают, дети меняются ролями.</a:t>
            </a:r>
            <a:endParaRPr lang="ru-RU" sz="51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205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80" y="0"/>
            <a:ext cx="12319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76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«Мороз и волк»</a:t>
            </a: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8968" y="1353444"/>
            <a:ext cx="8772098" cy="163309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 (встают вокруг Волка, взявшись за руки, водят хоровод и поют)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Стоит волк под горой</a:t>
            </a:r>
            <a:r>
              <a:rPr lang="ru-RU" b="1" i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</a:t>
            </a:r>
            <a:r>
              <a:rPr lang="ru-RU" i="1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Волк стоит и притопывает одной ногой</a:t>
            </a:r>
            <a:endParaRPr lang="ru-RU" dirty="0" smtClean="0">
              <a:solidFill>
                <a:srgbClr val="7030A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ru-RU" b="1" dirty="0" err="1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Подпершися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кочергой.</a:t>
            </a:r>
            <a:endParaRPr lang="ru-RU" i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Эй, морозец, пощипли, </a:t>
            </a:r>
            <a:r>
              <a:rPr lang="ru-RU" i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Идет </a:t>
            </a:r>
            <a:r>
              <a:rPr lang="ru-RU" i="1" dirty="0" err="1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противоходом</a:t>
            </a:r>
            <a:r>
              <a:rPr lang="ru-RU" i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Волка с поля прогони.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Волк на последний слог топает перед любым ребенком. Дети останавливаются и поднимают руки, образуя воротца. Ребенок («морозец»), которого Волк выбрал, выходит за круг и стоит на месте, пока Волк под счет детей делает пять шагов в сторону от водящего-«морозца». Затем дети кричат: «Лови!» Волк и водящий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бегут, то забегая в круг через воротца, то выбегая из него. Водящий-«морозец» должен догнать Волка и пощипать его легонько.                                 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18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80" y="0"/>
            <a:ext cx="12319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522" y="1721644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Никанориха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гусей </a:t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пасла»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6154" y="1773238"/>
            <a:ext cx="6359857" cy="16557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800" b="1" i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Дети </a:t>
            </a:r>
            <a:r>
              <a:rPr lang="ru-RU" sz="9800" b="1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идут по кругу и поют: </a:t>
            </a:r>
            <a:endParaRPr lang="ru-RU" sz="98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9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«</a:t>
            </a:r>
            <a:r>
              <a:rPr lang="ru-RU" sz="9800" b="1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Никанориха</a:t>
            </a:r>
            <a:r>
              <a:rPr lang="ru-RU" sz="9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 гусей пасла,</a:t>
            </a:r>
          </a:p>
          <a:p>
            <a:pPr algn="l"/>
            <a:r>
              <a:rPr lang="ru-RU" sz="9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Да пустила в огород козла,</a:t>
            </a:r>
          </a:p>
          <a:p>
            <a:pPr algn="l"/>
            <a:r>
              <a:rPr lang="ru-RU" sz="9800" b="1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Никанориха</a:t>
            </a:r>
            <a:r>
              <a:rPr lang="ru-RU" sz="9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 ругается,</a:t>
            </a:r>
          </a:p>
          <a:p>
            <a:pPr algn="l"/>
            <a:r>
              <a:rPr lang="ru-RU" sz="9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А козел-то улыбается»</a:t>
            </a:r>
          </a:p>
          <a:p>
            <a:r>
              <a:rPr lang="ru-RU" sz="9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	</a:t>
            </a:r>
            <a:r>
              <a:rPr lang="ru-RU" sz="9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Затем расходятся врассыпную «</a:t>
            </a:r>
            <a:r>
              <a:rPr lang="ru-RU" sz="9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топотушками</a:t>
            </a:r>
            <a:r>
              <a:rPr lang="ru-RU" sz="9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» (руки на «полочке»), когда заканчивается музыка, каждый должен найти себе пару, оставшийся без пары – «козлик». Ему дети говорят: «Раз, два, три, козлик будешь ты!»</a:t>
            </a:r>
            <a:endParaRPr lang="ru-RU" sz="9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9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Козлик говорит «</a:t>
            </a:r>
            <a:r>
              <a:rPr lang="ru-RU" sz="9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ме</a:t>
            </a:r>
            <a:r>
              <a:rPr lang="ru-RU" sz="9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», становится в круг, идет </a:t>
            </a:r>
            <a:r>
              <a:rPr lang="ru-RU" sz="9800" b="1" i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противоходом</a:t>
            </a:r>
            <a:r>
              <a:rPr lang="ru-RU" sz="98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, игра повторяется с «козликом»</a:t>
            </a:r>
            <a:endParaRPr lang="ru-RU" sz="9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165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197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880" y="808465"/>
            <a:ext cx="9144000" cy="1605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«Молчанка»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0912" y="1299785"/>
            <a:ext cx="10959534" cy="16557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Кони, кони, мои кони.</a:t>
            </a:r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     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Дети ритмично «тянут вожжи», пружиня ногами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Мы сидели на балконе.      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Руки «полочкой», покачивают ими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Чай пили,                       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Левую ладонь раскрывают, прикасаются к ней 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                                        пальцами правой, подносят пальцы к губам.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Чашки били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,                   Стучат правым кулаком по ладони левой.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По-турецки говорили:      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Покачивают головой вправо-влево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sz="2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Чаби-челяби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                  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волнообразные движения кистями рук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2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Челяби-чаби-чаби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!»           </a:t>
            </a: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Прилетели журавли       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Взмахивают руками, как крыльями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сказали всем «Замри!»    </a:t>
            </a:r>
            <a:r>
              <a:rPr lang="ru-RU" sz="2000" i="1" dirty="0">
                <a:solidFill>
                  <a:srgbClr val="00B0F0"/>
                </a:solidFill>
                <a:latin typeface="Monotype Corsiva" panose="03010101010201010101" pitchFamily="66" charset="0"/>
              </a:rPr>
              <a:t>Грозят пальцем.</a:t>
            </a:r>
            <a:endParaRPr lang="ru-RU" sz="2000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l"/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153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733</Words>
  <Application>Microsoft Office PowerPoint</Application>
  <PresentationFormat>Произвольный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«Дождик» </vt:lpstr>
      <vt:lpstr>«Шла утица» </vt:lpstr>
      <vt:lpstr>«Лошадки» </vt:lpstr>
      <vt:lpstr>«Мороз и волк» </vt:lpstr>
      <vt:lpstr>«Никанориха гусей  пасла» </vt:lpstr>
      <vt:lpstr>«Молчанка»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про</cp:lastModifiedBy>
  <cp:revision>8</cp:revision>
  <dcterms:created xsi:type="dcterms:W3CDTF">2022-08-23T07:50:33Z</dcterms:created>
  <dcterms:modified xsi:type="dcterms:W3CDTF">2023-01-20T08:12:45Z</dcterms:modified>
</cp:coreProperties>
</file>