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рамки с карандашами и кисточк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4694" y="704423"/>
            <a:ext cx="5587483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Консультация для родителей</a:t>
            </a:r>
            <a:r>
              <a:rPr lang="ru-RU" sz="1600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ru-RU" sz="20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"</a:t>
            </a:r>
            <a:r>
              <a:rPr lang="ru-RU" sz="2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Так ли важно рисование в жизни ребенка?"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Уважаемые </a:t>
            </a:r>
            <a:r>
              <a:rPr lang="ru-RU" sz="1600" b="1" i="1" dirty="0">
                <a:solidFill>
                  <a:srgbClr val="7030A0"/>
                </a:solidFill>
              </a:rPr>
              <a:t>родители</a:t>
            </a:r>
            <a:r>
              <a:rPr lang="ru-RU" sz="1600" b="1" i="1" dirty="0" smtClean="0">
                <a:solidFill>
                  <a:srgbClr val="7030A0"/>
                </a:solidFill>
              </a:rPr>
              <a:t>!</a:t>
            </a:r>
          </a:p>
          <a:p>
            <a:pPr algn="ctr"/>
            <a:endParaRPr lang="ru-RU" sz="800" dirty="0">
              <a:solidFill>
                <a:srgbClr val="7030A0"/>
              </a:solidFill>
            </a:endParaRP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dirty="0" smtClean="0"/>
              <a:t> Мы </a:t>
            </a:r>
            <a:r>
              <a:rPr lang="ru-RU" sz="1400" dirty="0"/>
              <a:t>до сих пор мало знаем и, скорее всего, недооцениваем возможности индивидуального контакта человека с искусством, его влияние на отдельную личность.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Удивительное </a:t>
            </a:r>
            <a:r>
              <a:rPr lang="ru-RU" sz="1400" dirty="0"/>
              <a:t>явление искусства - рисование в детстве. Каждый ребенок в определенный период жизни с упоением рисует грандиозные композиции. Правда, как свидетельствует жизнь, увлечение это проходит и навсегда. Верными рисованию остаются только художественно одаренные дети. Но с 2-3 лет и до подросткового возраста дети в своих рисунках обязательно проходят стадии «каракулей», «</a:t>
            </a:r>
            <a:r>
              <a:rPr lang="ru-RU" sz="1400" dirty="0" err="1"/>
              <a:t>головоногов</a:t>
            </a:r>
            <a:r>
              <a:rPr lang="ru-RU" sz="1400" dirty="0"/>
              <a:t>».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Зачем </a:t>
            </a:r>
            <a:r>
              <a:rPr lang="ru-RU" sz="1400" dirty="0"/>
              <a:t>и почему дети рисуют? В начале жизни особенно важно развитие зрения и движения. Рисование на первых порах помогает координировать работу этих систем. Ребенок переходит от хаотического восприятия пространства к усвоению таких понятий, как вертикаль, горизонталь; отсюда и линейность первых детских рисунков. Рисование участвует в конструировании зрительных образов, помогает овладеть формами, развивает чувственно-двигательную координацию. Дети постигают свойства материалов, обучаются движениям, необходимым для создания тех или иных форм и линий. Все это приводит к постепенному осмыслению окружающего.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Рисование </a:t>
            </a:r>
            <a:r>
              <a:rPr lang="ru-RU" sz="1400" dirty="0"/>
              <a:t>– большая и серьезная работа для ребенка. Даже каракули содержат для маленького художника вполне конкретную информацию и смысл. Взрослых удивляет то, что спустя продолжительное время ребенок всегда точно указывает, что и где именно изображено на листе, покрытом, казалось бы, случайным переплетением линий и закорючек. Суть в том, что дети, как иногда кажется окружающим, вовсе не безразличны к своему творчеству. И эта эстетическая значимость собственной изобразительной деятельности проявляется рано: детям нравятся свои рисунки больше, чем образец, с которого они рисовали.</a:t>
            </a:r>
          </a:p>
          <a:p>
            <a:pPr algn="just"/>
            <a:r>
              <a:rPr lang="ru-RU" sz="1200" dirty="0"/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278615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и рамки с карандашами и кисточк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6712" y="971014"/>
            <a:ext cx="534659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Известный </a:t>
            </a:r>
            <a:r>
              <a:rPr lang="ru-RU" sz="1400" dirty="0"/>
              <a:t>педагог И. </a:t>
            </a:r>
            <a:r>
              <a:rPr lang="ru-RU" sz="1400" dirty="0" err="1"/>
              <a:t>Дистервег</a:t>
            </a:r>
            <a:r>
              <a:rPr lang="ru-RU" sz="1400" dirty="0"/>
              <a:t> считал: «Тот, кто рисует, получает в течение одного часа больше, чем тот, кто девять часов только смотрит». По мнению многих ученых, детское рисование участвует и в согласовании межполушарных взаимоотношений, поскольку в процессе рисования координируется конкретно-образное мышление, связанное в основном с работой правого полушария мозга. Координируется и абстрактно-логическое мышление, за которое отвечает левое полушарие. Здесь особенно важна связь рисования с мышлением и речью. Осознание окружающего происходит у ребенка быстрее, чем накопление слов и ассоциаций. И рисование предоставляет ему эту возможность наиболее легко в образной форме выразить то, что он знает, несмотря на нехватку слов.</a:t>
            </a:r>
          </a:p>
          <a:p>
            <a:pPr algn="just"/>
            <a:r>
              <a:rPr lang="ru-RU" sz="1400" dirty="0" smtClean="0"/>
              <a:t>      Большинство </a:t>
            </a:r>
            <a:r>
              <a:rPr lang="ru-RU" sz="1400" dirty="0"/>
              <a:t>специалистов – и психологов, и педагогов – сходятся во мнении: детское рисование – один из видов аналитико-синтетического мышления: рисуя, ребенок как бы формирует объект или мысль заново, оформляя при помощи рисунка свое знание, изучая закономерности, касающиеся предметов и людей вообще, «вне времени и пространства». Ведь дети, как правило, рисуют не конкретный образ, а обобщенное знание о нем, обозначая индивидуальные черты лишь символическими признаками </a:t>
            </a:r>
            <a:r>
              <a:rPr lang="ru-RU" sz="1400" i="1" dirty="0"/>
              <a:t>(очки, борода)</a:t>
            </a:r>
            <a:r>
              <a:rPr lang="ru-RU" sz="1400" dirty="0"/>
              <a:t>, отражая и упорядочивая свои знания о мире, осознавая себя в нем. Вот почему, по мнению ученых, рисовать ребенку так же необходимо, как и разговаривать.</a:t>
            </a:r>
          </a:p>
          <a:p>
            <a:pPr algn="just"/>
            <a:r>
              <a:rPr lang="ru-RU" sz="1400" dirty="0"/>
              <a:t>Будучи на прямую связанным с важнейшими психическими функциями – зрением, двигательной координацией, речью и мышлением, рисование не просто способствует развитию каждой из этих функций, но и связывает их между собой. Помогает ребенку упорядочить бурно усваиваемые знания, оформить и зафиксировать модель все более усложняющегося представления о мире. Наконец, рисование – это важный информационный и коммуникативный канал.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6872" y="795594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Кузьмина </a:t>
            </a:r>
            <a:r>
              <a:rPr lang="ru-RU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М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ария Геннадьевна, педагог дополнительного образования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65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596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3</cp:revision>
  <dcterms:created xsi:type="dcterms:W3CDTF">2018-02-16T15:17:28Z</dcterms:created>
  <dcterms:modified xsi:type="dcterms:W3CDTF">2018-02-16T15:49:52Z</dcterms:modified>
</cp:coreProperties>
</file>