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33" r:id="rId2"/>
    <p:sldId id="553" r:id="rId3"/>
    <p:sldId id="550" r:id="rId4"/>
    <p:sldId id="551" r:id="rId5"/>
    <p:sldId id="555" r:id="rId6"/>
    <p:sldId id="556" r:id="rId7"/>
    <p:sldId id="558" r:id="rId8"/>
    <p:sldId id="557" r:id="rId9"/>
    <p:sldId id="559" r:id="rId10"/>
    <p:sldId id="55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938A5-E361-4EEA-BC10-C25FEC274F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54DDFA-7E1E-4E51-B848-BDB666100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392F85-0C99-4360-9426-C8F8D8F3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6DB2B-1AFA-4E91-B0A4-57AB80557A54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A64260-8866-4255-961D-7F90AA7ED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4B204D-134B-4BA9-B08B-B0249681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FABB-A11F-4DB1-A90A-578F3C066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685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3F2265-E511-4C23-AD94-8E3854185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E6EFF3-57F5-4456-9045-97B4FBC46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5CA5F2-36B3-4F07-9FAD-247BE7787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6DB2B-1AFA-4E91-B0A4-57AB80557A54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45C6D1-7307-42E3-9839-15357F83F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EA4986-E2F1-4A09-840A-EB5D2C3E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FABB-A11F-4DB1-A90A-578F3C066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48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526BE2D-AAD2-4DD6-B554-517F66805A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D3DF53-F194-4A0B-BA8E-478F329AA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04DDA6-80A8-4095-9A43-5B11F4C4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6DB2B-1AFA-4E91-B0A4-57AB80557A54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C23193-ADD3-41A9-B893-409276B97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D59E54-9DBA-4D7D-92C6-748B8BFF8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FABB-A11F-4DB1-A90A-578F3C066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149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5563A-3CD3-428F-BEB5-91505D6A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159321-1EDA-4DD4-A388-6EA24EC5B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2E5C5C-DC64-43E8-9D42-1E8555B5E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6DB2B-1AFA-4E91-B0A4-57AB80557A54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2B4A96-531B-4F8A-8530-0D385EDBD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CFEFD2-9FB4-475E-8D6F-A0C215543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FABB-A11F-4DB1-A90A-578F3C066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177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FC2DA-AEBF-488F-9C69-16AC8EFB5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2ED519-AEAD-490D-932E-352C209D2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2D9603-AF8F-4217-A440-EB1157F30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6DB2B-1AFA-4E91-B0A4-57AB80557A54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463762-9E8A-4C09-A58F-E5CD0D3B8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0E788E-7DFE-4C7B-AA3C-853D0AA31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FABB-A11F-4DB1-A90A-578F3C066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04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1B163A-E9AA-4884-B9A4-8F63420B9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D16419-C591-46D7-8F8E-D3E7BC984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301D11-97F6-489F-96AC-BC9EF6A23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BE1D7B-9E1E-4E63-B7B7-7305A3E4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6DB2B-1AFA-4E91-B0A4-57AB80557A54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03F321-33B3-4711-B573-28EDF24FC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E76C12-142E-4540-BF23-792750A7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FABB-A11F-4DB1-A90A-578F3C066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7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69411-5847-42FF-B8CD-DD354F131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B26F5F-92AF-414C-A6A6-E796C5EA4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1DF196-711B-4806-8FDF-41CAA50BD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E91000-16B9-4306-9F9F-F6BD145655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0DDAF58-8A01-46AB-ACD6-8B35AA8F6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C42401-A852-4084-8239-18F254BCD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6DB2B-1AFA-4E91-B0A4-57AB80557A54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29AE2D3-FB81-4618-BD9D-8BBF456DF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67475D-88E1-4F0D-9C0F-56E5888E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FABB-A11F-4DB1-A90A-578F3C066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189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EBE2B3-50C9-4535-B8DA-E4FB55F85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8A87055-8B19-4D0D-980B-CD8B41D36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6DB2B-1AFA-4E91-B0A4-57AB80557A54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FAB663-BEA1-4B04-9A45-B01CE18D7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74B769-82B5-4A84-8E1E-009F045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FABB-A11F-4DB1-A90A-578F3C066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476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41723F8-29AE-4AA2-9307-BCE6CCA63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6DB2B-1AFA-4E91-B0A4-57AB80557A54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0E1D50-433E-48E2-9EFD-3B49318F7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188EB4-FA69-46B2-9FDC-6C550AC1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FABB-A11F-4DB1-A90A-578F3C066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39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D16BC-E70C-4953-8251-9B3D71037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CB7DF7-6057-4243-8229-8FD112BE6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03E3D9-FB2A-4126-B20B-9AD7734E7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7D2A99-E785-44A4-A6EE-2990C1C0B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6DB2B-1AFA-4E91-B0A4-57AB80557A54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0854BD-F5E5-4333-8B1A-C0CFCBE1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C4E058-5F74-4E55-ABDA-F1A3ECFB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FABB-A11F-4DB1-A90A-578F3C066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678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3D747E-3A7F-4B6B-960C-C62B51411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41424C5-E64F-46BC-A888-49845746DF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0D6951-ECA8-4570-AC04-0D31C2C7C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11B5B5-3AFD-4BA8-841D-0780F67E0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6DB2B-1AFA-4E91-B0A4-57AB80557A54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B43F39-E000-42DF-A000-547293FFC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A523FD-DDA2-4F30-B21B-B19EE7F95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FABB-A11F-4DB1-A90A-578F3C066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745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F75860-36D7-4829-AAFF-0F5598889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9860F4-2A9B-4D30-8A9E-DFBF7FCB5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C43614-436B-41A7-85DB-E7B199B0EA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6DB2B-1AFA-4E91-B0A4-57AB80557A54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FE5785-AE97-4D8A-BA4D-628D5DBE2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49F627-330A-47B8-BF21-793CA0F369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BFABB-A11F-4DB1-A90A-578F3C066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07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AEB1FD-325A-456A-A6FF-E9B91FEE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6527"/>
            <a:ext cx="12192000" cy="73510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B1CA95-6C1B-426C-B3C6-B657317AF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" y="1699232"/>
            <a:ext cx="3497227" cy="3459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264003-6BDE-45AD-AA63-C9F1E1A5BB90}"/>
              </a:ext>
            </a:extLst>
          </p:cNvPr>
          <p:cNvSpPr txBox="1"/>
          <p:nvPr/>
        </p:nvSpPr>
        <p:spPr>
          <a:xfrm>
            <a:off x="2668758" y="736979"/>
            <a:ext cx="836318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Отряд детской организации «Лидер во мне!»</a:t>
            </a:r>
          </a:p>
          <a:p>
            <a:pPr algn="ctr"/>
            <a:r>
              <a:rPr lang="ru-RU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«Креативные таланты»</a:t>
            </a:r>
            <a:r>
              <a:rPr lang="ru-RU" sz="5400" dirty="0">
                <a:latin typeface="Comic Sans MS" panose="030F0702030302020204" pitchFamily="66" charset="0"/>
              </a:rPr>
              <a:t> </a:t>
            </a:r>
          </a:p>
          <a:p>
            <a:r>
              <a:rPr lang="ru-RU" sz="5400" dirty="0">
                <a:latin typeface="Comic Sans MS" panose="030F0702030302020204" pitchFamily="66" charset="0"/>
              </a:rPr>
              <a:t>      </a:t>
            </a:r>
            <a:r>
              <a:rPr 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Девиз:</a:t>
            </a:r>
          </a:p>
          <a:p>
            <a:r>
              <a:rPr 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		 Идем с театром вместе </a:t>
            </a:r>
          </a:p>
          <a:p>
            <a:r>
              <a:rPr 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		И с творческим настроем,</a:t>
            </a:r>
          </a:p>
          <a:p>
            <a:r>
              <a:rPr 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А главное, что вместе,</a:t>
            </a:r>
          </a:p>
          <a:p>
            <a:r>
              <a:rPr lang="ru-RU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Ведь мы же дружбу строим.</a:t>
            </a:r>
          </a:p>
          <a:p>
            <a:pPr algn="ctr"/>
            <a:endParaRPr lang="ru-RU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53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AEB1FD-325A-456A-A6FF-E9B91FEE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34" y="-246527"/>
            <a:ext cx="12287534" cy="73510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B1CA95-6C1B-426C-B3C6-B657317AF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03" y="-246527"/>
            <a:ext cx="3152631" cy="2983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0BD2C2-F8E4-4163-8698-6AC436C4A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829">
            <a:off x="1652896" y="2274751"/>
            <a:ext cx="4009400" cy="29836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594790-820C-4B78-BB27-DF64E223F8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2016">
            <a:off x="6021437" y="2224157"/>
            <a:ext cx="4850574" cy="31073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D20573-6195-4E72-96E7-599286D9059E}"/>
              </a:ext>
            </a:extLst>
          </p:cNvPr>
          <p:cNvSpPr txBox="1"/>
          <p:nvPr/>
        </p:nvSpPr>
        <p:spPr>
          <a:xfrm>
            <a:off x="3143154" y="992696"/>
            <a:ext cx="70198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7030A0"/>
                </a:solidFill>
                <a:latin typeface="Arial Black" panose="020B0A04020102020204" pitchFamily="34" charset="0"/>
              </a:rPr>
              <a:t>Тренинг для педагогов </a:t>
            </a:r>
          </a:p>
          <a:p>
            <a:pPr algn="ctr"/>
            <a:r>
              <a:rPr lang="ru-RU" sz="4000" dirty="0">
                <a:solidFill>
                  <a:srgbClr val="7030A0"/>
                </a:solidFill>
                <a:latin typeface="Arial Black" panose="020B0A04020102020204" pitchFamily="34" charset="0"/>
              </a:rPr>
              <a:t>«Я - лидер»</a:t>
            </a:r>
          </a:p>
        </p:txBody>
      </p:sp>
    </p:spTree>
    <p:extLst>
      <p:ext uri="{BB962C8B-B14F-4D97-AF65-F5344CB8AC3E}">
        <p14:creationId xmlns:p14="http://schemas.microsoft.com/office/powerpoint/2010/main" val="258091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AEB1FD-325A-456A-A6FF-E9B91FEE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188"/>
            <a:ext cx="12192000" cy="73510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B1CA95-6C1B-426C-B3C6-B657317AF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893326" cy="2862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9D69D2-BDF8-4ECF-B45F-91DF9CC4A313}"/>
              </a:ext>
            </a:extLst>
          </p:cNvPr>
          <p:cNvSpPr txBox="1"/>
          <p:nvPr/>
        </p:nvSpPr>
        <p:spPr>
          <a:xfrm>
            <a:off x="4710813" y="1450300"/>
            <a:ext cx="2770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Цель: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29923E1-2896-4772-94FB-845EA3AF325C}"/>
              </a:ext>
            </a:extLst>
          </p:cNvPr>
          <p:cNvSpPr/>
          <p:nvPr/>
        </p:nvSpPr>
        <p:spPr>
          <a:xfrm>
            <a:off x="1876566" y="2661111"/>
            <a:ext cx="7983940" cy="2171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solidFill>
                  <a:srgbClr val="7030A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Формирование дивергентного и конвергентного мышлений посредством раскрытия лидерских качеств в театральной деятельности.</a:t>
            </a:r>
            <a:endParaRPr lang="ru-RU" sz="3200" dirty="0">
              <a:solidFill>
                <a:srgbClr val="7030A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608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AEB1FD-325A-456A-A6FF-E9B91FEE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6527"/>
            <a:ext cx="11191164" cy="73510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B1CA95-6C1B-426C-B3C6-B657317AF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9693"/>
            <a:ext cx="2328303" cy="2303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D5864D-674A-40E5-94C2-B7BCEA1767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5034">
            <a:off x="322607" y="2023005"/>
            <a:ext cx="4048867" cy="30366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707409-63FF-4B02-A4DB-9C392E0E54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280">
            <a:off x="7681035" y="2077482"/>
            <a:ext cx="3242582" cy="24319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654791-1B64-42AC-B788-EE4B118F911F}"/>
              </a:ext>
            </a:extLst>
          </p:cNvPr>
          <p:cNvSpPr txBox="1"/>
          <p:nvPr/>
        </p:nvSpPr>
        <p:spPr>
          <a:xfrm>
            <a:off x="2210936" y="1085654"/>
            <a:ext cx="7751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solidFill>
                  <a:srgbClr val="FF0000"/>
                </a:solidFill>
                <a:latin typeface="Arial Black" panose="020B0A04020102020204" pitchFamily="34" charset="0"/>
              </a:rPr>
              <a:t>Актерский тренинг</a:t>
            </a:r>
          </a:p>
          <a:p>
            <a:pPr algn="ctr"/>
            <a:r>
              <a:rPr lang="ru-RU" sz="2400" i="1" dirty="0">
                <a:latin typeface="Arial Black" panose="020B0A04020102020204" pitchFamily="34" charset="0"/>
              </a:rPr>
              <a:t> </a:t>
            </a:r>
            <a:r>
              <a:rPr lang="ru-RU" sz="2400" i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с режиссёром Районного дома культуры </a:t>
            </a:r>
            <a:r>
              <a:rPr lang="ru-RU" sz="2400" i="1" dirty="0">
                <a:solidFill>
                  <a:srgbClr val="0070C0"/>
                </a:solidFill>
                <a:latin typeface="Arial Black" panose="020B0A04020102020204" pitchFamily="34" charset="0"/>
              </a:rPr>
              <a:t>Воробьевой Т.А.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41DDC7-D816-4387-A90A-FD379128B7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30" y="2401111"/>
            <a:ext cx="4287022" cy="32152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62221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AEB1FD-325A-456A-A6FF-E9B91FEE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993"/>
            <a:ext cx="12192000" cy="73510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B1CA95-6C1B-426C-B3C6-B657317AF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787"/>
            <a:ext cx="3016155" cy="2983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65AE1A-6DD4-4637-BC02-C1500A508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190">
            <a:off x="6106676" y="3450179"/>
            <a:ext cx="3411939" cy="35333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339F9B-410D-408F-B331-B9C6DD4599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1" y="2926385"/>
            <a:ext cx="5129282" cy="38469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F519F6-3E0F-4F91-A585-3DDD696667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895">
            <a:off x="9840022" y="1774590"/>
            <a:ext cx="1919027" cy="19928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7B40FB-3D42-4C3F-938C-1E53FA0D2C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6844">
            <a:off x="3679305" y="1088921"/>
            <a:ext cx="4085231" cy="30639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FDF9E35-D539-4618-920C-F249CDC9AE33}"/>
              </a:ext>
            </a:extLst>
          </p:cNvPr>
          <p:cNvSpPr/>
          <p:nvPr/>
        </p:nvSpPr>
        <p:spPr>
          <a:xfrm>
            <a:off x="2838734" y="-65377"/>
            <a:ext cx="6537278" cy="15529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Интерактивная Экскурсия</a:t>
            </a:r>
            <a:r>
              <a:rPr lang="ru-RU" sz="3200" dirty="0">
                <a:latin typeface="Comic Sans MS" panose="030F0702030302020204" pitchFamily="66" charset="0"/>
              </a:rPr>
              <a:t> </a:t>
            </a:r>
            <a:r>
              <a:rPr lang="ru-RU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«Креативщиков» </a:t>
            </a:r>
          </a:p>
          <a:p>
            <a:pPr algn="ctr"/>
            <a:r>
              <a:rPr lang="ru-RU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на студии ФАКТ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2917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AEB1FD-325A-456A-A6FF-E9B91FEE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993"/>
            <a:ext cx="12192000" cy="73510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B1CA95-6C1B-426C-B3C6-B657317AF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787"/>
            <a:ext cx="3016155" cy="2983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FDF9E35-D539-4618-920C-F249CDC9AE33}"/>
              </a:ext>
            </a:extLst>
          </p:cNvPr>
          <p:cNvSpPr/>
          <p:nvPr/>
        </p:nvSpPr>
        <p:spPr>
          <a:xfrm>
            <a:off x="2838734" y="-65377"/>
            <a:ext cx="6537278" cy="13140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Выставка</a:t>
            </a:r>
            <a:r>
              <a:rPr lang="ru-RU" sz="3200" dirty="0">
                <a:latin typeface="Comic Sans MS" panose="030F0702030302020204" pitchFamily="66" charset="0"/>
              </a:rPr>
              <a:t> </a:t>
            </a:r>
            <a:r>
              <a:rPr lang="ru-RU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«Креативщиков» </a:t>
            </a:r>
          </a:p>
          <a:p>
            <a:pPr algn="ctr"/>
            <a:r>
              <a:rPr lang="ru-RU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«Домашний театр»</a:t>
            </a:r>
          </a:p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DD3570-FB63-4295-B282-D6072D6FA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469" y="1379901"/>
            <a:ext cx="7657543" cy="59057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4FE685-2A20-48EE-8111-46229C8F00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336">
            <a:off x="4746783" y="1395108"/>
            <a:ext cx="2898600" cy="2173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A7B9645-2500-42F3-A499-58782E52D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2088">
            <a:off x="9146639" y="2078144"/>
            <a:ext cx="3274735" cy="24560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63386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AEB1FD-325A-456A-A6FF-E9B91FEE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993"/>
            <a:ext cx="12192000" cy="73510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B1CA95-6C1B-426C-B3C6-B657317AF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787"/>
            <a:ext cx="3016155" cy="2983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FDF9E35-D539-4618-920C-F249CDC9AE33}"/>
              </a:ext>
            </a:extLst>
          </p:cNvPr>
          <p:cNvSpPr/>
          <p:nvPr/>
        </p:nvSpPr>
        <p:spPr>
          <a:xfrm>
            <a:off x="2838734" y="-65377"/>
            <a:ext cx="6537278" cy="13140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Выставка</a:t>
            </a:r>
            <a:r>
              <a:rPr lang="ru-RU" sz="3200" dirty="0">
                <a:latin typeface="Comic Sans MS" panose="030F0702030302020204" pitchFamily="66" charset="0"/>
              </a:rPr>
              <a:t> </a:t>
            </a:r>
            <a:r>
              <a:rPr lang="ru-RU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«Креативщиков» </a:t>
            </a:r>
          </a:p>
          <a:p>
            <a:pPr algn="ctr"/>
            <a:r>
              <a:rPr lang="ru-RU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«Домашний театр»</a:t>
            </a:r>
          </a:p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EB3AA9-F9C6-447A-928B-C45F96B3D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424" y="2580296"/>
            <a:ext cx="6445774" cy="48343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A5BE71-2383-4D3E-ACB3-98E5F3A08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2918">
            <a:off x="111967" y="1819402"/>
            <a:ext cx="3253209" cy="24399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D5D531F-3FDC-47FB-B042-351555569A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9479">
            <a:off x="8048507" y="1549752"/>
            <a:ext cx="4356231" cy="32671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84925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AEB1FD-325A-456A-A6FF-E9B91FEE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993"/>
            <a:ext cx="12192000" cy="73510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B1CA95-6C1B-426C-B3C6-B657317AF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787"/>
            <a:ext cx="3016155" cy="2983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FDF9E35-D539-4618-920C-F249CDC9AE33}"/>
              </a:ext>
            </a:extLst>
          </p:cNvPr>
          <p:cNvSpPr/>
          <p:nvPr/>
        </p:nvSpPr>
        <p:spPr>
          <a:xfrm>
            <a:off x="2838734" y="-65377"/>
            <a:ext cx="6537278" cy="13140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Фестиваль</a:t>
            </a:r>
            <a:r>
              <a:rPr lang="ru-RU" sz="3200" dirty="0">
                <a:latin typeface="Comic Sans MS" panose="030F0702030302020204" pitchFamily="66" charset="0"/>
              </a:rPr>
              <a:t> </a:t>
            </a:r>
            <a:r>
              <a:rPr lang="ru-RU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«Креативщиков» </a:t>
            </a:r>
          </a:p>
          <a:p>
            <a:pPr algn="ctr"/>
            <a:r>
              <a:rPr lang="ru-RU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«Сказочные встречи»</a:t>
            </a:r>
          </a:p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59F235-7D46-4A05-A5CA-7D22CF9E2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460" y="1426889"/>
            <a:ext cx="7247826" cy="40598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22356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AEB1FD-325A-456A-A6FF-E9B91FEE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993"/>
            <a:ext cx="12192000" cy="73510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B1CA95-6C1B-426C-B3C6-B657317AF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787"/>
            <a:ext cx="3016155" cy="2983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FDF9E35-D539-4618-920C-F249CDC9AE33}"/>
              </a:ext>
            </a:extLst>
          </p:cNvPr>
          <p:cNvSpPr/>
          <p:nvPr/>
        </p:nvSpPr>
        <p:spPr>
          <a:xfrm>
            <a:off x="2838734" y="-65377"/>
            <a:ext cx="6537278" cy="13140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Фестиваль</a:t>
            </a:r>
            <a:r>
              <a:rPr lang="ru-RU" sz="3200" dirty="0">
                <a:latin typeface="Comic Sans MS" panose="030F0702030302020204" pitchFamily="66" charset="0"/>
              </a:rPr>
              <a:t> </a:t>
            </a:r>
            <a:r>
              <a:rPr lang="ru-RU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«Креативщиков» </a:t>
            </a:r>
          </a:p>
          <a:p>
            <a:pPr algn="ctr"/>
            <a:r>
              <a:rPr lang="ru-RU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«Сказочные встречи»</a:t>
            </a:r>
          </a:p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9B2797-A4EE-450A-8C4B-7E9F7173C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8783">
            <a:off x="920069" y="1203078"/>
            <a:ext cx="4935417" cy="40978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39B3E1-AB71-498A-9C00-6D5525180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389">
            <a:off x="6397432" y="1386397"/>
            <a:ext cx="4567272" cy="33485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88665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AEB1FD-325A-456A-A6FF-E9B91FEE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993"/>
            <a:ext cx="12192000" cy="73510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B1CA95-6C1B-426C-B3C6-B657317AF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787"/>
            <a:ext cx="3016155" cy="2983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FDF9E35-D539-4618-920C-F249CDC9AE33}"/>
              </a:ext>
            </a:extLst>
          </p:cNvPr>
          <p:cNvSpPr/>
          <p:nvPr/>
        </p:nvSpPr>
        <p:spPr>
          <a:xfrm>
            <a:off x="2838734" y="-65377"/>
            <a:ext cx="6537278" cy="13140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Фестиваль</a:t>
            </a:r>
            <a:r>
              <a:rPr lang="ru-RU" sz="3200" dirty="0">
                <a:latin typeface="Comic Sans MS" panose="030F0702030302020204" pitchFamily="66" charset="0"/>
              </a:rPr>
              <a:t> </a:t>
            </a:r>
            <a:r>
              <a:rPr lang="ru-RU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«Креативщиков» </a:t>
            </a:r>
          </a:p>
          <a:p>
            <a:pPr algn="ctr"/>
            <a:r>
              <a:rPr lang="ru-RU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«Сказочные встречи»</a:t>
            </a:r>
          </a:p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2D2F2C-FCB3-4863-9E70-7DCC5CA4E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8166">
            <a:off x="321728" y="2129637"/>
            <a:ext cx="5948415" cy="30685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F9DEA5-0665-46E5-8D8B-4CFF53898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846" y="1726441"/>
            <a:ext cx="4794913" cy="35961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94950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100</Words>
  <Application>Microsoft Office PowerPoint</Application>
  <PresentationFormat>Широкоэкранный</PresentationFormat>
  <Paragraphs>27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Олененок Тазовский</dc:creator>
  <cp:lastModifiedBy>Олененок Тазовский</cp:lastModifiedBy>
  <cp:revision>3</cp:revision>
  <dcterms:created xsi:type="dcterms:W3CDTF">2019-09-12T07:57:08Z</dcterms:created>
  <dcterms:modified xsi:type="dcterms:W3CDTF">2019-09-16T08:16:38Z</dcterms:modified>
</cp:coreProperties>
</file>