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2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5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dsolenenok" TargetMode="External"/><Relationship Id="rId5" Type="http://schemas.openxmlformats.org/officeDocument/2006/relationships/hyperlink" Target="http://taz-olenenok.ru/" TargetMode="External"/><Relationship Id="rId4" Type="http://schemas.openxmlformats.org/officeDocument/2006/relationships/hyperlink" Target="mailto:olenenok@tazovsky.yanao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q\Desktop\5591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051720" y="1491630"/>
            <a:ext cx="5040560" cy="2664296"/>
          </a:xfrm>
          <a:prstGeom prst="round2DiagRect">
            <a:avLst/>
          </a:prstGeom>
          <a:blipFill dpi="0" rotWithShape="1">
            <a:blip r:embed="rId3" cstate="print">
              <a:alphaModFix amt="31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  <a:cs typeface="AngsanaUPC" pitchFamily="18" charset="-34"/>
              </a:rPr>
              <a:t>Логопедический пункт </a:t>
            </a:r>
          </a:p>
          <a:p>
            <a:pPr algn="ctr"/>
            <a:endParaRPr lang="ru-RU" dirty="0" smtClean="0">
              <a:solidFill>
                <a:schemeClr val="accent3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ngsanaUPC" pitchFamily="18" charset="-34"/>
            </a:endParaRPr>
          </a:p>
          <a:p>
            <a:pPr algn="ctr"/>
            <a:endParaRPr lang="ru-RU" dirty="0" smtClean="0">
              <a:solidFill>
                <a:schemeClr val="accent3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ngsanaUPC" pitchFamily="18" charset="-34"/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  <a:cs typeface="AngsanaUPC" pitchFamily="18" charset="-34"/>
              </a:rPr>
              <a:t>МБДОУ детский сад «Оленёнок»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q\Desktop\5591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39552" y="195486"/>
            <a:ext cx="8136904" cy="4536504"/>
          </a:xfrm>
          <a:prstGeom prst="round2DiagRect">
            <a:avLst/>
          </a:prstGeom>
          <a:blipFill dpi="0" rotWithShape="1">
            <a:blip r:embed="rId3" cstate="print">
              <a:alphaModFix amt="5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Муниципальное бюджетное дошкольное 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образовательное учреждение 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Детский сад «Оленёнок»</a:t>
            </a:r>
          </a:p>
          <a:p>
            <a:pPr algn="ctr"/>
            <a:endParaRPr lang="ru-RU" sz="14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marL="252000" algn="ctr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  Ямало-Ненецкий автономный округ, Тазовский район,</a:t>
            </a:r>
          </a:p>
          <a:p>
            <a:pPr marL="252000"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 п. Тазовский, ул. Северная, 5</a:t>
            </a:r>
          </a:p>
          <a:p>
            <a:pPr marL="252000" algn="ctr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8 (34940) 2-00-10 / 2-00-15</a:t>
            </a:r>
          </a:p>
          <a:p>
            <a:pPr marL="252000" algn="ctr">
              <a:buFont typeface="Wingdings" pitchFamily="2" charset="2"/>
              <a:buChar char="§"/>
            </a:pPr>
            <a:r>
              <a:rPr lang="ru-RU" sz="1400" u="sng" dirty="0" err="1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  <a:hlinkClick r:id="rId4"/>
              </a:rPr>
              <a:t>olenenok@tazovsky.yanao.ru</a:t>
            </a:r>
            <a:endParaRPr lang="ru-RU" sz="1400" u="sng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marL="252000" algn="ctr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  <a:hlinkClick r:id="rId5"/>
              </a:rPr>
              <a:t>http://taz-olenenok.ru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  <a:hlinkClick r:id="rId5"/>
              </a:rPr>
              <a:t>/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marL="252000" algn="ctr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  <a:hlinkClick r:id="rId6"/>
              </a:rPr>
              <a:t>https://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  <a:hlinkClick r:id="rId6"/>
              </a:rPr>
              <a:t>vk.com/dsolenenok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 </a:t>
            </a:r>
          </a:p>
          <a:p>
            <a:pPr algn="ctr">
              <a:buFont typeface="Wingdings" pitchFamily="2" charset="2"/>
              <a:buChar char="§"/>
            </a:pPr>
            <a:endParaRPr lang="ru-RU" sz="14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Административно-управленческий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персонал</a:t>
            </a:r>
          </a:p>
          <a:p>
            <a:pPr algn="ctr"/>
            <a:endParaRPr lang="ru-RU" sz="14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Заведующий МБДОУ детский сад "Оленёнок": 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Тугова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 Людмила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Михайловна, </a:t>
            </a: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тел.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 +7 (34940)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2-00-10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Заместитель заведующего по ВМР: 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Турченко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 Елена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Александровна, тел.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 +7 (34940)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2-00-16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Старший воспитатель: 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Аблинова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 Лариса Геннадьевна</a:t>
            </a:r>
          </a:p>
          <a:p>
            <a:pPr algn="ctr"/>
            <a:endParaRPr lang="ru-RU" sz="14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q\Desktop\5591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99592" y="483518"/>
            <a:ext cx="7272808" cy="4248472"/>
          </a:xfrm>
          <a:prstGeom prst="round2DiagRect">
            <a:avLst/>
          </a:prstGeom>
          <a:blipFill dpi="0" rotWithShape="1">
            <a:blip r:embed="rId3" cstate="print">
              <a:alphaModFix amt="52000"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endParaRPr lang="en-US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endParaRPr lang="en-US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endParaRPr lang="en-US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endParaRPr lang="en-US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endParaRPr lang="en-US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endParaRPr lang="en-US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endParaRPr lang="en-US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endParaRPr lang="en-US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endParaRPr lang="en-US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endParaRPr lang="en-US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endParaRPr lang="en-US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endParaRPr lang="en-US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endParaRPr lang="en-US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endParaRPr lang="ru-RU" sz="14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4099" name="Picture 3" descr="C:\Users\q\Desktop\Халидова Е.П\чиз\image-03-09-21-10-35-1.jpeg"/>
          <p:cNvPicPr>
            <a:picLocks noChangeAspect="1" noChangeArrowheads="1"/>
          </p:cNvPicPr>
          <p:nvPr/>
        </p:nvPicPr>
        <p:blipFill>
          <a:blip r:embed="rId4" cstate="print"/>
          <a:srcRect l="2381" t="12698" r="11900" b="6349"/>
          <a:stretch>
            <a:fillRect/>
          </a:stretch>
        </p:blipFill>
        <p:spPr bwMode="auto">
          <a:xfrm>
            <a:off x="1547664" y="771550"/>
            <a:ext cx="2592288" cy="367240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5976" y="483518"/>
            <a:ext cx="3816424" cy="316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Халидова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 Екатерина Павловна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endParaRPr lang="ru-RU" sz="24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Должность: учитель-логопед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Образование: высшее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Стаж работы: 2 года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Телефон: +7-999-669-84-55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E-mail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katya-halidova@mail.ru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q\Desktop\55913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60234"/>
          </a:xfrm>
          <a:prstGeom prst="rect">
            <a:avLst/>
          </a:prstGeom>
          <a:noFill/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11560" y="195486"/>
            <a:ext cx="8064896" cy="4803998"/>
          </a:xfrm>
          <a:prstGeom prst="round2DiagRect">
            <a:avLst/>
          </a:prstGeom>
          <a:blipFill dpi="0" rotWithShape="1">
            <a:blip r:embed="rId3" cstate="print">
              <a:alphaModFix amt="56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Основные направления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деятельности 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логопедического пункта:</a:t>
            </a:r>
          </a:p>
          <a:p>
            <a:pPr lvl="0" algn="just"/>
            <a:endParaRPr lang="ru-RU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PT Astra Serif" pitchFamily="18" charset="-52"/>
                <a:ea typeface="PT Astra Serif" pitchFamily="18" charset="-52"/>
              </a:rPr>
              <a:t>Диагностическое: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выявление нарушений в развитии устной речи и отслеживание динамики речевого развития детей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;</a:t>
            </a:r>
          </a:p>
          <a:p>
            <a:pPr lvl="1" algn="just">
              <a:buFont typeface="Wingdings" pitchFamily="2" charset="2"/>
              <a:buChar char="§"/>
            </a:pP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PT Astra Serif" pitchFamily="18" charset="-52"/>
                <a:ea typeface="PT Astra Serif" pitchFamily="18" charset="-52"/>
              </a:rPr>
              <a:t> Коррекционное: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создание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условий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, направленных на коррекцию недостатков устной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речи,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обеспечение индивидуально ориентированной логопедической помощи воспитанникам с нарушениями устной речи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;</a:t>
            </a:r>
          </a:p>
          <a:p>
            <a:pPr lvl="1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PT Astra Serif" pitchFamily="18" charset="-52"/>
                <a:ea typeface="PT Astra Serif" pitchFamily="18" charset="-52"/>
              </a:rPr>
              <a:t>Профилактическое: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создание условий, направленных на профилактику нарушений в развитии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устной речи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и формировании основ письменной речи детей дошкольного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возраста;</a:t>
            </a:r>
            <a:endParaRPr lang="ru-RU" sz="16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PT Astra Serif" pitchFamily="18" charset="-52"/>
                <a:ea typeface="PT Astra Serif" pitchFamily="18" charset="-52"/>
              </a:rPr>
              <a:t>Информационно-просветительское: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оказание консультативной помощи педагогам и родителям (законным представителям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);</a:t>
            </a:r>
            <a:endParaRPr lang="ru-RU" sz="16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PT Astra Serif" pitchFamily="18" charset="-52"/>
                <a:ea typeface="PT Astra Serif" pitchFamily="18" charset="-52"/>
              </a:rPr>
              <a:t>Организационно-методическое: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организация и систематизация дидактических ресурсов логопедического пункта</a:t>
            </a:r>
            <a:endParaRPr lang="ru-RU" sz="16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q\Desktop\5591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3528" y="123478"/>
            <a:ext cx="8496944" cy="4752528"/>
          </a:xfrm>
          <a:prstGeom prst="round2DiagRect">
            <a:avLst/>
          </a:prstGeom>
          <a:blipFill dpi="0" rotWithShape="1">
            <a:blip r:embed="rId3" cstate="print">
              <a:alphaModFix amt="73000"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endParaRPr lang="ru-RU" sz="9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Зона индивидуальной работы</a:t>
            </a:r>
          </a:p>
          <a:p>
            <a:pPr algn="ctr"/>
            <a:endParaRPr lang="ru-RU" sz="8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оборудована умным зеркалом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ArtikMe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, при помощи которого проводится артикуляционная, дыхательная и пальчиковая гимнастика, 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происходит постановка, автоматизация и дифференциация звуков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endParaRPr lang="ru-RU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endParaRPr lang="ru-RU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endParaRPr lang="ru-RU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endParaRPr lang="ru-RU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endParaRPr lang="ru-RU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endParaRPr lang="ru-RU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endParaRPr lang="ru-RU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endParaRPr lang="ru-RU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endParaRPr lang="ru-RU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endParaRPr lang="ru-RU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endParaRPr lang="en-US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endParaRPr lang="ru-RU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endParaRPr lang="ru-RU" sz="14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5124" name="Picture 4" descr="C:\Users\q\Downloads\photo167118851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643758"/>
            <a:ext cx="3168352" cy="2376494"/>
          </a:xfrm>
          <a:prstGeom prst="rect">
            <a:avLst/>
          </a:prstGeom>
          <a:noFill/>
        </p:spPr>
      </p:pic>
      <p:pic>
        <p:nvPicPr>
          <p:cNvPr id="5123" name="Picture 3" descr="C:\Users\q\Downloads\photo1671188538 (3).jpeg"/>
          <p:cNvPicPr>
            <a:picLocks noChangeAspect="1" noChangeArrowheads="1"/>
          </p:cNvPicPr>
          <p:nvPr/>
        </p:nvPicPr>
        <p:blipFill>
          <a:blip r:embed="rId5" cstate="print"/>
          <a:srcRect l="5660" r="11321" b="17349"/>
          <a:stretch>
            <a:fillRect/>
          </a:stretch>
        </p:blipFill>
        <p:spPr bwMode="auto">
          <a:xfrm>
            <a:off x="3059832" y="2067694"/>
            <a:ext cx="3182128" cy="2376264"/>
          </a:xfrm>
          <a:prstGeom prst="rect">
            <a:avLst/>
          </a:prstGeom>
          <a:noFill/>
        </p:spPr>
      </p:pic>
      <p:pic>
        <p:nvPicPr>
          <p:cNvPr id="5125" name="Picture 5" descr="C:\Users\q\Downloads\photo1671188505 (1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419622"/>
            <a:ext cx="3144385" cy="2358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q\Desktop\5591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60234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0"/>
            <a:ext cx="9144000" cy="5143500"/>
          </a:xfrm>
          <a:prstGeom prst="round2DiagRect">
            <a:avLst/>
          </a:prstGeom>
          <a:blipFill dpi="0" rotWithShape="1">
            <a:blip r:embed="rId3" cstate="print">
              <a:alphaModFix amt="56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9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Зона подгрупповой работы</a:t>
            </a:r>
          </a:p>
          <a:p>
            <a:pPr lvl="0"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используется для групповых логопедических занятий по лексическим темам, </a:t>
            </a:r>
          </a:p>
          <a:p>
            <a:pPr lvl="0"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а также по обучению грамоте. </a:t>
            </a:r>
          </a:p>
          <a:p>
            <a:pPr lvl="0"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На занятиях активно используются меловая доска и интерактивная панель Колибри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16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6146" name="Picture 2" descr="C:\Users\q\Downloads\photo1671188538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347614"/>
            <a:ext cx="3143696" cy="2358000"/>
          </a:xfrm>
          <a:prstGeom prst="rect">
            <a:avLst/>
          </a:prstGeom>
          <a:noFill/>
        </p:spPr>
      </p:pic>
      <p:pic>
        <p:nvPicPr>
          <p:cNvPr id="6148" name="Picture 4" descr="C:\Users\q\Downloads\photo167118902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067694"/>
            <a:ext cx="3096344" cy="2322482"/>
          </a:xfrm>
          <a:prstGeom prst="rect">
            <a:avLst/>
          </a:prstGeom>
          <a:noFill/>
        </p:spPr>
      </p:pic>
      <p:pic>
        <p:nvPicPr>
          <p:cNvPr id="6147" name="Picture 3" descr="C:\Users\q\Downloads\photo1671188518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2715766"/>
            <a:ext cx="3096344" cy="2319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q\Desktop\5591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60234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11560" y="339502"/>
            <a:ext cx="7992888" cy="4608512"/>
          </a:xfrm>
          <a:prstGeom prst="round2DiagRect">
            <a:avLst/>
          </a:prstGeom>
          <a:blipFill dpi="0" rotWithShape="1">
            <a:blip r:embed="rId3" cstate="print">
              <a:alphaModFix amt="56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9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Зона отдыха </a:t>
            </a:r>
          </a:p>
          <a:p>
            <a:pPr lvl="0"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16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8195" name="Picture 3" descr="C:\Users\q\Downloads\photo167118852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067694"/>
            <a:ext cx="3672408" cy="2754572"/>
          </a:xfrm>
          <a:prstGeom prst="rect">
            <a:avLst/>
          </a:prstGeom>
          <a:noFill/>
        </p:spPr>
      </p:pic>
      <p:pic>
        <p:nvPicPr>
          <p:cNvPr id="8196" name="Picture 4" descr="C:\Users\q\Downloads\photo1671188517 (1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059582"/>
            <a:ext cx="3672408" cy="284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q\Desktop\5591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39552" y="267494"/>
            <a:ext cx="7992888" cy="4608512"/>
          </a:xfrm>
          <a:prstGeom prst="round2DiagRect">
            <a:avLst/>
          </a:prstGeom>
          <a:blipFill dpi="0" rotWithShape="1">
            <a:blip r:embed="rId3" cstate="print">
              <a:alphaModFix amt="56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9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Рабочая зона учителя-логопеда</a:t>
            </a:r>
          </a:p>
          <a:p>
            <a:pPr lvl="0"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ctr"/>
            <a:endParaRPr lang="ru-RU" sz="1600" i="1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9218" name="Picture 2" descr="C:\Users\q\Downloads\photo1671188538 (4).jpeg"/>
          <p:cNvPicPr>
            <a:picLocks noChangeAspect="1" noChangeArrowheads="1"/>
          </p:cNvPicPr>
          <p:nvPr/>
        </p:nvPicPr>
        <p:blipFill>
          <a:blip r:embed="rId4" cstate="print"/>
          <a:srcRect b="4514"/>
          <a:stretch>
            <a:fillRect/>
          </a:stretch>
        </p:blipFill>
        <p:spPr bwMode="auto">
          <a:xfrm>
            <a:off x="1907704" y="987574"/>
            <a:ext cx="5328592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q\Desktop\5591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3528" y="123478"/>
            <a:ext cx="8496944" cy="4752528"/>
          </a:xfrm>
          <a:prstGeom prst="round2DiagRect">
            <a:avLst/>
          </a:prstGeom>
          <a:blipFill dpi="0" rotWithShape="1">
            <a:blip r:embed="rId3" cstate="print">
              <a:alphaModFix amt="73000"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endParaRPr lang="ru-RU" sz="9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Методические пособия и игры</a:t>
            </a:r>
          </a:p>
          <a:p>
            <a:pPr algn="ctr"/>
            <a:endParaRPr lang="ru-RU" sz="8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endParaRPr lang="ru-RU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endParaRPr lang="ru-RU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endParaRPr lang="ru-RU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endParaRPr lang="ru-RU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endParaRPr lang="ru-RU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endParaRPr lang="ru-RU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endParaRPr lang="ru-RU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endParaRPr lang="ru-RU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endParaRPr lang="ru-RU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endParaRPr lang="ru-RU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endParaRPr lang="en-US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endParaRPr lang="ru-RU" sz="20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endParaRPr lang="ru-RU" sz="14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7170" name="Picture 2" descr="C:\Users\q\Downloads\photo167119107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059582"/>
            <a:ext cx="3143696" cy="2358000"/>
          </a:xfrm>
          <a:prstGeom prst="rect">
            <a:avLst/>
          </a:prstGeom>
          <a:noFill/>
        </p:spPr>
      </p:pic>
      <p:pic>
        <p:nvPicPr>
          <p:cNvPr id="7171" name="Picture 3" descr="C:\Users\q\Downloads\photo1671188529 (1).jpeg"/>
          <p:cNvPicPr>
            <a:picLocks noChangeAspect="1" noChangeArrowheads="1"/>
          </p:cNvPicPr>
          <p:nvPr/>
        </p:nvPicPr>
        <p:blipFill>
          <a:blip r:embed="rId5" cstate="print"/>
          <a:srcRect l="5771" b="5128"/>
          <a:stretch>
            <a:fillRect/>
          </a:stretch>
        </p:blipFill>
        <p:spPr bwMode="auto">
          <a:xfrm>
            <a:off x="5868144" y="2643758"/>
            <a:ext cx="3122411" cy="2358000"/>
          </a:xfrm>
          <a:prstGeom prst="rect">
            <a:avLst/>
          </a:prstGeom>
          <a:noFill/>
        </p:spPr>
      </p:pic>
      <p:pic>
        <p:nvPicPr>
          <p:cNvPr id="7172" name="Picture 4" descr="C:\Users\q\Downloads\photo1671188538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1419622"/>
            <a:ext cx="2448272" cy="3264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243</Words>
  <Application>Microsoft Office PowerPoint</Application>
  <PresentationFormat>Экран (16:9)</PresentationFormat>
  <Paragraphs>130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 группа</dc:creator>
  <cp:lastModifiedBy>11 группа</cp:lastModifiedBy>
  <cp:revision>33</cp:revision>
  <dcterms:created xsi:type="dcterms:W3CDTF">2022-12-16T03:59:36Z</dcterms:created>
  <dcterms:modified xsi:type="dcterms:W3CDTF">2022-12-16T12:53:39Z</dcterms:modified>
</cp:coreProperties>
</file>