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6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 snapToGrid="0">
      <p:cViewPr>
        <p:scale>
          <a:sx n="70" d="100"/>
          <a:sy n="70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C076E-C46D-40E4-B43B-C7F856E9BCE0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6FB22-E04C-4643-9E32-B3CEED56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6FB22-E04C-4643-9E32-B3CEED56D47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10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3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35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0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828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825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11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9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7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28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52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0070E-C196-436E-BDF7-ED992ADBBC52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3EB6-A891-4F6E-A79C-CBF7C9E03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5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nazaccent.ru/files/c2/bd/c2bde9e3df85237562e278a4b1d62e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8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54" y="0"/>
            <a:ext cx="7033146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854" y="3429000"/>
            <a:ext cx="7033146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1080201/aaa9fc42-b1ef-45f8-9887-ece0d7e518fc/ori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" b="15922"/>
          <a:stretch/>
        </p:blipFill>
        <p:spPr bwMode="auto">
          <a:xfrm>
            <a:off x="20468" y="-53098"/>
            <a:ext cx="2361063" cy="2142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aratu.ru/wp-content/uploads/2019/09/20091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78" y="2538483"/>
            <a:ext cx="2194563" cy="2388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aratu.ru/wp-content/uploads/2019/09/200919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2" y="4490113"/>
            <a:ext cx="2144069" cy="2156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karatu.ru/wp-content/uploads/2019/09/2009191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6187" r="16641" b="17568"/>
          <a:stretch/>
        </p:blipFill>
        <p:spPr bwMode="auto">
          <a:xfrm>
            <a:off x="2610132" y="2122225"/>
            <a:ext cx="2282588" cy="23678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karatu.ru/wp-content/uploads/2019/09/200919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73" y="95535"/>
            <a:ext cx="2795067" cy="2331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Лиственница «Гангофера» на фот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r="19597"/>
          <a:stretch/>
        </p:blipFill>
        <p:spPr bwMode="auto">
          <a:xfrm>
            <a:off x="5724550" y="4320666"/>
            <a:ext cx="1910686" cy="2388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natworld.info/wp-content/uploads/2018/08/Bereza-povislaja-500x37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49" y="285111"/>
            <a:ext cx="2221172" cy="1804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avatars.mds.yandex.net/get-pdb/226447/56bd86eb-4e9a-44a7-8f24-880d9921cbd8/s120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2645"/>
          <a:stretch/>
        </p:blipFill>
        <p:spPr bwMode="auto">
          <a:xfrm>
            <a:off x="9062112" y="264639"/>
            <a:ext cx="2579429" cy="2104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upload.wikimedia.org/wikipedia/commons/a/a2/Centaurea_jace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2" t="21269" r="25091" b="327"/>
          <a:stretch/>
        </p:blipFill>
        <p:spPr bwMode="auto">
          <a:xfrm>
            <a:off x="179124" y="2089602"/>
            <a:ext cx="2133830" cy="2160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st03.kakprosto.ru/images/article/2017/7/11/105166_596475ad7528b596475ad752c6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21" y="2326599"/>
            <a:ext cx="3493827" cy="1810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mg2.akspic.ru/image/98914-nebo-palmovye_roshhi-palma-bassejn-tropicheskaya_zona-2880x18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50" y="4320666"/>
            <a:ext cx="2302371" cy="241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Розы кустовые красного цвета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13" y="4926842"/>
            <a:ext cx="2984935" cy="1782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6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10" y="0"/>
            <a:ext cx="61596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4807"/>
          <a:stretch/>
        </p:blipFill>
        <p:spPr>
          <a:xfrm>
            <a:off x="0" y="0"/>
            <a:ext cx="6032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2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553" t="18593" r="1700" b="62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7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18"/>
            <a:ext cx="12192000" cy="70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8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9" y="0"/>
            <a:ext cx="10317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5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52"/>
            <a:ext cx="12192000" cy="67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6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69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900" y="0"/>
            <a:ext cx="6105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14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6" r="49478"/>
          <a:stretch/>
        </p:blipFill>
        <p:spPr>
          <a:xfrm>
            <a:off x="4466941" y="4012443"/>
            <a:ext cx="3080271" cy="2845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241" t="6960" r="5872" b="19819"/>
          <a:stretch/>
        </p:blipFill>
        <p:spPr>
          <a:xfrm>
            <a:off x="3002506" y="1"/>
            <a:ext cx="5813947" cy="43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9254" t="1055" b="58941"/>
          <a:stretch/>
        </p:blipFill>
        <p:spPr>
          <a:xfrm>
            <a:off x="4490112" y="4256131"/>
            <a:ext cx="3635382" cy="1967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6123"/>
          <a:stretch/>
        </p:blipFill>
        <p:spPr>
          <a:xfrm>
            <a:off x="3848667" y="874442"/>
            <a:ext cx="4053385" cy="3996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927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</Words>
  <Application>Microsoft Office PowerPoint</Application>
  <PresentationFormat>Широкоэкранный</PresentationFormat>
  <Paragraphs>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2019-10-16T12:28:44Z</dcterms:created>
  <dcterms:modified xsi:type="dcterms:W3CDTF">2019-11-20T11:49:45Z</dcterms:modified>
</cp:coreProperties>
</file>