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59" r:id="rId7"/>
    <p:sldId id="260" r:id="rId8"/>
    <p:sldId id="272" r:id="rId9"/>
    <p:sldId id="270" r:id="rId10"/>
    <p:sldId id="271" r:id="rId11"/>
    <p:sldId id="261" r:id="rId12"/>
    <p:sldId id="262" r:id="rId13"/>
    <p:sldId id="263" r:id="rId14"/>
    <p:sldId id="264" r:id="rId15"/>
    <p:sldId id="267" r:id="rId16"/>
    <p:sldId id="266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71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8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95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1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5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7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3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3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424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89438-575D-42FC-AC5A-1A9FE9A00FE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0188F-92EE-4E09-B2ED-858CBADF1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0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89">
            <a:off x="687713" y="1021946"/>
            <a:ext cx="6012160" cy="4509120"/>
          </a:xfrm>
          <a:prstGeom prst="rect">
            <a:avLst/>
          </a:prstGeom>
        </p:spPr>
      </p:pic>
      <p:pic>
        <p:nvPicPr>
          <p:cNvPr id="6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-21260" y="0"/>
            <a:ext cx="916526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11960" y="5157192"/>
            <a:ext cx="3802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ИЗОСТУДИЯ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11" y="2452159"/>
            <a:ext cx="2133604" cy="1828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16035"/>
            <a:ext cx="2133604" cy="1828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67889"/>
            <a:ext cx="2133604" cy="18288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40" y="1745665"/>
            <a:ext cx="2133604" cy="18288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196"/>
            <a:ext cx="2133604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656">
            <a:off x="2167167" y="849891"/>
            <a:ext cx="3262602" cy="4350136"/>
          </a:xfrm>
          <a:prstGeom prst="rect">
            <a:avLst/>
          </a:prstGeom>
        </p:spPr>
      </p:pic>
      <p:pic>
        <p:nvPicPr>
          <p:cNvPr id="5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10647" y="-12932"/>
            <a:ext cx="9157801" cy="6858000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20" y="1538244"/>
            <a:ext cx="4073191" cy="297343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2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496">
            <a:off x="742576" y="313276"/>
            <a:ext cx="6668558" cy="5001419"/>
          </a:xfrm>
        </p:spPr>
      </p:pic>
      <p:pic>
        <p:nvPicPr>
          <p:cNvPr id="7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0" y="-32846"/>
            <a:ext cx="9183906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4048" y="5258261"/>
            <a:ext cx="27222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Участие в </a:t>
            </a:r>
          </a:p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конкурсах.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15" y="1052736"/>
            <a:ext cx="2438405" cy="17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2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473">
            <a:off x="623274" y="211586"/>
            <a:ext cx="6948264" cy="5211198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-30839" y="0"/>
            <a:ext cx="9157801" cy="6858000"/>
          </a:xfrm>
        </p:spPr>
      </p:pic>
      <p:sp>
        <p:nvSpPr>
          <p:cNvPr id="12" name="Прямоугольник 11"/>
          <p:cNvSpPr/>
          <p:nvPr/>
        </p:nvSpPr>
        <p:spPr>
          <a:xfrm>
            <a:off x="4716016" y="5307475"/>
            <a:ext cx="31486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Знакомство </a:t>
            </a:r>
          </a:p>
          <a:p>
            <a:r>
              <a:rPr lang="ru-RU" sz="48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с песком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64" y="1772816"/>
            <a:ext cx="2133604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976">
            <a:off x="673634" y="1040284"/>
            <a:ext cx="6418767" cy="4814076"/>
          </a:xfrm>
        </p:spPr>
      </p:pic>
      <p:pic>
        <p:nvPicPr>
          <p:cNvPr id="8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14355" y="0"/>
            <a:ext cx="915780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83968" y="4592727"/>
            <a:ext cx="356219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      Наши </a:t>
            </a:r>
          </a:p>
          <a:p>
            <a:r>
              <a:rPr lang="ru-RU" sz="48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 подвижные  </a:t>
            </a:r>
          </a:p>
          <a:p>
            <a:r>
              <a:rPr lang="ru-RU" sz="48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       игры.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41" y="3518524"/>
            <a:ext cx="1011941" cy="10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137">
            <a:off x="563737" y="1016595"/>
            <a:ext cx="3456343" cy="4608458"/>
          </a:xfrm>
        </p:spPr>
      </p:pic>
      <p:pic>
        <p:nvPicPr>
          <p:cNvPr id="12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0" y="-17267"/>
            <a:ext cx="91578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1251106">
            <a:off x="4062110" y="1542186"/>
            <a:ext cx="26759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</a:t>
            </a:r>
            <a:r>
              <a:rPr lang="ru-RU" sz="44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Занятия </a:t>
            </a:r>
          </a:p>
          <a:p>
            <a:pPr algn="ctr"/>
            <a:r>
              <a:rPr lang="ru-RU" sz="44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у </a:t>
            </a:r>
            <a:r>
              <a:rPr lang="ru-RU" sz="44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нас </a:t>
            </a:r>
            <a:r>
              <a:rPr lang="ru-RU" sz="44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разные</a:t>
            </a:r>
            <a:r>
              <a:rPr lang="ru-RU" sz="44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, </a:t>
            </a:r>
          </a:p>
          <a:p>
            <a:r>
              <a:rPr lang="ru-RU" sz="44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Но всегда прекрасные</a:t>
            </a:r>
            <a:r>
              <a:rPr lang="ru-RU" sz="48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.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88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79">
            <a:off x="727827" y="922288"/>
            <a:ext cx="6145224" cy="4605887"/>
          </a:xfrm>
          <a:prstGeom prst="rect">
            <a:avLst/>
          </a:prstGeom>
        </p:spPr>
      </p:pic>
      <p:pic>
        <p:nvPicPr>
          <p:cNvPr id="5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0" y="0"/>
            <a:ext cx="91578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80928"/>
            <a:ext cx="936104" cy="10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713">
            <a:off x="680275" y="1141817"/>
            <a:ext cx="6666073" cy="4999554"/>
          </a:xfrm>
          <a:prstGeom prst="rect">
            <a:avLst/>
          </a:prstGeom>
        </p:spPr>
      </p:pic>
      <p:pic>
        <p:nvPicPr>
          <p:cNvPr id="5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-15087" y="0"/>
            <a:ext cx="91578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97433"/>
            <a:ext cx="1476305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0" y="911640"/>
            <a:ext cx="6034617" cy="452596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76872"/>
            <a:ext cx="1169665" cy="1795501"/>
          </a:xfrm>
          <a:prstGeom prst="rect">
            <a:avLst/>
          </a:prstGeom>
        </p:spPr>
      </p:pic>
      <p:pic>
        <p:nvPicPr>
          <p:cNvPr id="11" name="Объект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-13801" y="0"/>
            <a:ext cx="9157801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17299" y="525969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  </a:t>
            </a:r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Спасибо за </a:t>
            </a:r>
          </a:p>
          <a:p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    внимание.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40" y="620689"/>
            <a:ext cx="811266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458">
            <a:off x="572490" y="755216"/>
            <a:ext cx="6067589" cy="4551736"/>
          </a:xfrm>
        </p:spPr>
      </p:pic>
      <p:pic>
        <p:nvPicPr>
          <p:cNvPr id="11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-48050" y="0"/>
            <a:ext cx="919205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30850" y="5194525"/>
            <a:ext cx="3345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Подготовка к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6318" y="5610023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занятиям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70360"/>
            <a:ext cx="6091585" cy="422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996">
            <a:off x="530309" y="694886"/>
            <a:ext cx="6276987" cy="4707741"/>
          </a:xfrm>
        </p:spPr>
      </p:pic>
      <p:sp>
        <p:nvSpPr>
          <p:cNvPr id="7" name="TextBox 6"/>
          <p:cNvSpPr txBox="1"/>
          <p:nvPr/>
        </p:nvSpPr>
        <p:spPr>
          <a:xfrm>
            <a:off x="251520" y="5000694"/>
            <a:ext cx="2828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 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-34311" y="0"/>
            <a:ext cx="9157801" cy="69033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92080" y="5333730"/>
            <a:ext cx="22509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Наши </a:t>
            </a:r>
          </a:p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занятия</a:t>
            </a:r>
            <a:r>
              <a:rPr lang="ru-RU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.</a:t>
            </a:r>
            <a:endParaRPr lang="ru-RU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692">
            <a:off x="530403" y="893715"/>
            <a:ext cx="6358844" cy="4773306"/>
          </a:xfrm>
          <a:prstGeom prst="rect">
            <a:avLst/>
          </a:prstGeom>
        </p:spPr>
      </p:pic>
      <p:pic>
        <p:nvPicPr>
          <p:cNvPr id="5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3867" y="-7462"/>
            <a:ext cx="91578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5167095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Так  мы             рисуем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3"/>
          <a:stretch/>
        </p:blipFill>
        <p:spPr>
          <a:xfrm rot="21352317">
            <a:off x="1353888" y="1164437"/>
            <a:ext cx="3235566" cy="3665956"/>
          </a:xfrm>
        </p:spPr>
      </p:pic>
      <p:pic>
        <p:nvPicPr>
          <p:cNvPr id="7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0" y="0"/>
            <a:ext cx="9157801" cy="68678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91880" y="51571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  Индивидуальная </a:t>
            </a:r>
          </a:p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             работа.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2104" y="1888339"/>
            <a:ext cx="3636254" cy="259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7701">
            <a:off x="704950" y="778203"/>
            <a:ext cx="6199707" cy="4650847"/>
          </a:xfrm>
        </p:spPr>
      </p:pic>
      <p:pic>
        <p:nvPicPr>
          <p:cNvPr id="10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1" y="4905"/>
            <a:ext cx="9175576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39951" y="5085184"/>
            <a:ext cx="3791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Дидактические</a:t>
            </a:r>
            <a:endParaRPr lang="ru-RU" sz="4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33629" y="5540147"/>
            <a:ext cx="13276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игры</a:t>
            </a:r>
            <a:endParaRPr lang="ru-RU" sz="4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80928"/>
            <a:ext cx="990686" cy="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930">
            <a:off x="734072" y="1030446"/>
            <a:ext cx="6200946" cy="4650710"/>
          </a:xfrm>
          <a:prstGeom prst="rect">
            <a:avLst/>
          </a:prstGeom>
        </p:spPr>
      </p:pic>
      <p:pic>
        <p:nvPicPr>
          <p:cNvPr id="11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-29972" y="0"/>
            <a:ext cx="9157801" cy="6858000"/>
          </a:xfrm>
          <a:prstGeom prst="rect">
            <a:avLst/>
          </a:prstGeom>
        </p:spPr>
      </p:pic>
      <p:pic>
        <p:nvPicPr>
          <p:cNvPr id="13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1762120" cy="1331660"/>
          </a:xfrm>
        </p:spPr>
      </p:pic>
    </p:spTree>
    <p:extLst>
      <p:ext uri="{BB962C8B-B14F-4D97-AF65-F5344CB8AC3E}">
        <p14:creationId xmlns:p14="http://schemas.microsoft.com/office/powerpoint/2010/main" val="2078605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273">
            <a:off x="1865233" y="911820"/>
            <a:ext cx="3337630" cy="4450173"/>
          </a:xfrm>
          <a:prstGeom prst="rect">
            <a:avLst/>
          </a:prstGeom>
        </p:spPr>
      </p:pic>
      <p:pic>
        <p:nvPicPr>
          <p:cNvPr id="5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0" y="0"/>
            <a:ext cx="9157801" cy="68580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29000"/>
            <a:ext cx="2305059" cy="153670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1412776"/>
            <a:ext cx="5119963" cy="36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528">
            <a:off x="2170086" y="969859"/>
            <a:ext cx="3365554" cy="4487405"/>
          </a:xfrm>
          <a:prstGeom prst="rect">
            <a:avLst/>
          </a:prstGeom>
        </p:spPr>
      </p:pic>
      <p:pic>
        <p:nvPicPr>
          <p:cNvPr id="6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7"/>
          <a:stretch/>
        </p:blipFill>
        <p:spPr>
          <a:xfrm>
            <a:off x="1" y="0"/>
            <a:ext cx="9168564" cy="6858000"/>
          </a:xfrm>
          <a:prstGeom prst="rect">
            <a:avLst/>
          </a:prstGeom>
        </p:spPr>
      </p:pic>
      <p:pic>
        <p:nvPicPr>
          <p:cNvPr id="7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920">
            <a:off x="4744426" y="2185367"/>
            <a:ext cx="1946696" cy="148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9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50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Пользователь Windows</cp:lastModifiedBy>
  <cp:revision>11</cp:revision>
  <dcterms:created xsi:type="dcterms:W3CDTF">2018-11-14T16:10:57Z</dcterms:created>
  <dcterms:modified xsi:type="dcterms:W3CDTF">2018-11-15T07:45:58Z</dcterms:modified>
</cp:coreProperties>
</file>