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4" r:id="rId16"/>
    <p:sldId id="273" r:id="rId17"/>
    <p:sldId id="272" r:id="rId18"/>
    <p:sldId id="275" r:id="rId19"/>
    <p:sldId id="277" r:id="rId20"/>
    <p:sldId id="278" r:id="rId21"/>
    <p:sldId id="279" r:id="rId22"/>
    <p:sldId id="281" r:id="rId23"/>
    <p:sldId id="280" r:id="rId24"/>
    <p:sldId id="283" r:id="rId25"/>
    <p:sldId id="282" r:id="rId26"/>
    <p:sldId id="286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868" autoAdjust="0"/>
    <p:restoredTop sz="85637" autoAdjust="0"/>
  </p:normalViewPr>
  <p:slideViewPr>
    <p:cSldViewPr snapToGrid="0">
      <p:cViewPr varScale="1">
        <p:scale>
          <a:sx n="64" d="100"/>
          <a:sy n="64" d="100"/>
        </p:scale>
        <p:origin x="6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F38AC-78F3-459A-850E-7BCDDB8A7512}" type="datetimeFigureOut">
              <a:rPr lang="ru-RU" smtClean="0"/>
              <a:t>06.11.2019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FB6FF-D08D-4D03-8EB6-B53E0A7441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25470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F38AC-78F3-459A-850E-7BCDDB8A7512}" type="datetimeFigureOut">
              <a:rPr lang="ru-RU" smtClean="0"/>
              <a:t>06.11.2019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FB6FF-D08D-4D03-8EB6-B53E0A7441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53786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F38AC-78F3-459A-850E-7BCDDB8A7512}" type="datetimeFigureOut">
              <a:rPr lang="ru-RU" smtClean="0"/>
              <a:t>06.11.2019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FB6FF-D08D-4D03-8EB6-B53E0A7441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91730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F38AC-78F3-459A-850E-7BCDDB8A7512}" type="datetimeFigureOut">
              <a:rPr lang="ru-RU" smtClean="0"/>
              <a:t>06.11.2019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FB6FF-D08D-4D03-8EB6-B53E0A7441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92520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F38AC-78F3-459A-850E-7BCDDB8A7512}" type="datetimeFigureOut">
              <a:rPr lang="ru-RU" smtClean="0"/>
              <a:t>06.11.2019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FB6FF-D08D-4D03-8EB6-B53E0A7441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3550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F38AC-78F3-459A-850E-7BCDDB8A7512}" type="datetimeFigureOut">
              <a:rPr lang="ru-RU" smtClean="0"/>
              <a:t>06.11.2019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FB6FF-D08D-4D03-8EB6-B53E0A7441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65147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F38AC-78F3-459A-850E-7BCDDB8A7512}" type="datetimeFigureOut">
              <a:rPr lang="ru-RU" smtClean="0"/>
              <a:t>06.11.2019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FB6FF-D08D-4D03-8EB6-B53E0A7441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04487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F38AC-78F3-459A-850E-7BCDDB8A7512}" type="datetimeFigureOut">
              <a:rPr lang="ru-RU" smtClean="0"/>
              <a:t>06.11.2019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FB6FF-D08D-4D03-8EB6-B53E0A7441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35409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F38AC-78F3-459A-850E-7BCDDB8A7512}" type="datetimeFigureOut">
              <a:rPr lang="ru-RU" smtClean="0"/>
              <a:t>06.11.2019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FB6FF-D08D-4D03-8EB6-B53E0A7441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89795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F38AC-78F3-459A-850E-7BCDDB8A7512}" type="datetimeFigureOut">
              <a:rPr lang="ru-RU" smtClean="0"/>
              <a:t>06.11.2019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FB6FF-D08D-4D03-8EB6-B53E0A7441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9846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F38AC-78F3-459A-850E-7BCDDB8A7512}" type="datetimeFigureOut">
              <a:rPr lang="ru-RU" smtClean="0"/>
              <a:t>06.11.2019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FB6FF-D08D-4D03-8EB6-B53E0A7441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7444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EF38AC-78F3-459A-850E-7BCDDB8A7512}" type="datetimeFigureOut">
              <a:rPr lang="ru-RU" smtClean="0"/>
              <a:t>06.11.2019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5FB6FF-D08D-4D03-8EB6-B53E0A7441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0375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688258" y="387908"/>
            <a:ext cx="881549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РАСТЕНИЯ ТУНДРЫ</a:t>
            </a:r>
            <a:endParaRPr lang="ru-RU" sz="6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5101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220"/>
            <a:ext cx="12192000" cy="62407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4966" y="0"/>
            <a:ext cx="110410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ЛЮТИК АРКТИЧЕСКИЙ – ТУНДРОВОЙ ПОДСНЕЖНИК  </a:t>
            </a:r>
            <a:endParaRPr lang="ru-RU" sz="28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5021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4027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0376"/>
            <a:ext cx="12191999" cy="64076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1195" y="0"/>
            <a:ext cx="120793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ПУШИЦА БОЛОТНАЯ – ПОЛЯРНЫЙ ОДУВАНЧИК</a:t>
            </a:r>
            <a:endParaRPr lang="ru-RU" sz="32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07267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6599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7360" y="-136478"/>
            <a:ext cx="13929360" cy="6994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7623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087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3423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5373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9402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700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1962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36478" y="191068"/>
            <a:ext cx="1191449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ТУНДРА – ЭТО БЕЗЛЕСАЯ РАВНИНА</a:t>
            </a:r>
            <a:endParaRPr lang="ru-RU" sz="4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03685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141" y="544772"/>
            <a:ext cx="6036860" cy="631322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4772"/>
            <a:ext cx="6155141" cy="63132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7421" y="0"/>
            <a:ext cx="1188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АРТОКУС – МЕДВЕЖЬИ ЯГОДЫ</a:t>
            </a:r>
            <a:endParaRPr lang="ru-RU" sz="28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59555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5910"/>
            <a:ext cx="12192000" cy="63120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29804" y="22690"/>
            <a:ext cx="56172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ТУНДРАВЫЕ КУСТАРНИКИ</a:t>
            </a:r>
            <a:endParaRPr lang="ru-RU" sz="28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156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672"/>
            <a:ext cx="12192000" cy="63803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07476" y="0"/>
            <a:ext cx="58740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КАРЛИКОВАЯ БЕРЁЗКА</a:t>
            </a:r>
            <a:endParaRPr lang="ru-RU" sz="32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34749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15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0595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084"/>
            <a:ext cx="12192000" cy="62682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84896" y="0"/>
            <a:ext cx="61278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ПОЛЯРНАЯ ИВА</a:t>
            </a:r>
            <a:endParaRPr lang="ru-RU" sz="40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1435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977719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719" y="0"/>
            <a:ext cx="62142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8976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7765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0992"/>
            <a:ext cx="12192000" cy="581700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257564" y="-36226"/>
            <a:ext cx="9867958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ПОВЕРХНОСТЬ ТУНДРЫ ПОКРЫТА МХАМИ И </a:t>
            </a:r>
          </a:p>
          <a:p>
            <a:pPr algn="ctr"/>
            <a:r>
              <a:rPr lang="ru-RU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ЛИШАЙНИКАМИ</a:t>
            </a:r>
            <a:endParaRPr lang="ru-RU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6647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5918"/>
            <a:ext cx="12192000" cy="705391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60320" y="5646420"/>
            <a:ext cx="76454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МОХОВОЙ ДЁРН</a:t>
            </a:r>
            <a:endParaRPr lang="ru-RU" sz="6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4880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3331"/>
            <a:ext cx="12192000" cy="61346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6006" y="0"/>
            <a:ext cx="119599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БЕЛЫЙ, ЖЁСТКИЙ, КОЛЮЧИЙ МОХ – ЯГЕЛЬ,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 ПИТАЮТСЯ СЕВЕРНЫЕ ОЛЕНИ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19951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09182"/>
            <a:ext cx="121919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Багульник</a:t>
            </a:r>
            <a:r>
              <a:rPr lang="ru-RU" sz="3200" b="1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r>
              <a:rPr lang="ru-RU" sz="32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- эта душистая трава которая устилает тундру, словно ковром.</a:t>
            </a:r>
            <a:endParaRPr lang="ru-RU" sz="32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763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2767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8615"/>
            <a:ext cx="12192000" cy="63393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2012" y="0"/>
            <a:ext cx="118189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КАМНЕЛОМКА АРКТИЧЕСКАЯ</a:t>
            </a:r>
            <a:endParaRPr lang="ru-RU" sz="3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8566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9425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</TotalTime>
  <Words>62</Words>
  <Application>Microsoft Office PowerPoint</Application>
  <PresentationFormat>Широкоэкранный</PresentationFormat>
  <Paragraphs>15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2" baseType="lpstr">
      <vt:lpstr>Arial</vt:lpstr>
      <vt:lpstr>Arial Black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11</cp:revision>
  <dcterms:created xsi:type="dcterms:W3CDTF">2019-10-10T12:58:53Z</dcterms:created>
  <dcterms:modified xsi:type="dcterms:W3CDTF">2019-11-06T12:46:37Z</dcterms:modified>
</cp:coreProperties>
</file>