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рамки из карандашей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7" t="8027" r="2858" b="8163"/>
          <a:stretch/>
        </p:blipFill>
        <p:spPr bwMode="auto">
          <a:xfrm rot="5400000">
            <a:off x="-1148651" y="1148651"/>
            <a:ext cx="91553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4704" y="511964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7030A0"/>
                </a:solidFill>
              </a:rPr>
              <a:t>Консультация для родителей: </a:t>
            </a:r>
            <a:endParaRPr lang="ru-RU" dirty="0">
              <a:solidFill>
                <a:srgbClr val="7030A0"/>
              </a:solidFill>
            </a:endParaRPr>
          </a:p>
          <a:p>
            <a:pPr algn="ctr"/>
            <a:r>
              <a:rPr lang="ru-RU" i="1" dirty="0">
                <a:solidFill>
                  <a:srgbClr val="7030A0"/>
                </a:solidFill>
              </a:rPr>
              <a:t>"Шишкой, маком, </a:t>
            </a:r>
            <a:r>
              <a:rPr lang="ru-RU" i="1" dirty="0" err="1">
                <a:solidFill>
                  <a:srgbClr val="7030A0"/>
                </a:solidFill>
              </a:rPr>
              <a:t>колосочком</a:t>
            </a:r>
            <a:r>
              <a:rPr lang="ru-RU" i="1" dirty="0">
                <a:solidFill>
                  <a:srgbClr val="7030A0"/>
                </a:solidFill>
              </a:rPr>
              <a:t> я рисую на листочке!"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9145" y="2679233"/>
            <a:ext cx="5328592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/>
              <a:t>открытия</a:t>
            </a:r>
            <a:r>
              <a:rPr lang="ru-RU" sz="1300" dirty="0"/>
              <a:t>, раскрывает новые возможности использования знакомых бытовых предметов в качестве оригинальных художественных материалов. Такой способ рисования, как метод печатания различными предметами (пробочкой, поролоновым тампоном, обратной стороной карандаша, ладошкой), Широко знакомо многим родителям. Работа в этой технике доставляет детям множество положительных эмоций, дарит неожиданные открытия, раскрывает новые возможности использования знакомых бытовых предметов в качестве оригинальных художественных материалов. </a:t>
            </a:r>
          </a:p>
          <a:p>
            <a:pPr algn="just"/>
            <a:r>
              <a:rPr lang="ru-RU" sz="1300" dirty="0" smtClean="0"/>
              <a:t>    Дети</a:t>
            </a:r>
            <a:r>
              <a:rPr lang="ru-RU" sz="1300" dirty="0"/>
              <a:t>, увлечённые необычным способом рисования, самостоятельно находят и предлагают взрослым различные печатки (крышечки от фломастеров, всевозможные пробочки, мелкие детали от сломанных игрушек и т. п</a:t>
            </a:r>
            <a:r>
              <a:rPr lang="ru-RU" sz="1300" dirty="0" smtClean="0"/>
              <a:t>.).</a:t>
            </a:r>
          </a:p>
          <a:p>
            <a:pPr algn="just"/>
            <a:r>
              <a:rPr lang="ru-RU" sz="1300" dirty="0"/>
              <a:t> </a:t>
            </a:r>
            <a:r>
              <a:rPr lang="ru-RU" sz="1300" dirty="0" smtClean="0"/>
              <a:t>   В </a:t>
            </a:r>
            <a:r>
              <a:rPr lang="ru-RU" sz="1300" dirty="0"/>
              <a:t>летнее время возможности дополнительного выбора даёт нам природа, изобилующая множеством разнообразных форм, пригодных к использованию в качестве готовых печатных штампов.</a:t>
            </a:r>
            <a:br>
              <a:rPr lang="ru-RU" sz="1300" dirty="0"/>
            </a:br>
            <a:r>
              <a:rPr lang="ru-RU" sz="1300" dirty="0"/>
              <a:t>Коробочки мака представляют собой замечательную симметрично организованную форму, незаменимую при изображении мелких цветов, звёздочек, элементов декоративных украшений. Благодаря гладкой объёмной форме плода этот природный материал удобен в обращении - такую печатку ребёнку легко держать в руке. Удивительно, как похожа зрелая маковая головка на настоящую производственную печать (округлая коробочка – «ручка» с отстоящей от неё резной плоскостью - штампом) Печать шишками, </a:t>
            </a:r>
            <a:r>
              <a:rPr lang="ru-RU" sz="1300" dirty="0" err="1"/>
              <a:t>мохом</a:t>
            </a:r>
            <a:r>
              <a:rPr lang="ru-RU" sz="1300" dirty="0"/>
              <a:t>, колосками различных трав особенно эффективна при передаче мягкой пушистой поверхности изображаемого объекта. Выбор подходящего материала предпочтительнее оставить за ребёнком, дав ему возможность последовательно испытать предложенные формы на чёрном листе бумаги. </a:t>
            </a:r>
          </a:p>
        </p:txBody>
      </p:sp>
      <p:pic>
        <p:nvPicPr>
          <p:cNvPr id="1028" name="Picture 4" descr="http://ds46.centerstart.ru/sites/ds46.centerstart.ru/files/cra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97" y="1087274"/>
            <a:ext cx="1934714" cy="14742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77220" y="1259134"/>
            <a:ext cx="3564755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/>
              <a:t>    Такой </a:t>
            </a:r>
            <a:r>
              <a:rPr lang="ru-RU" sz="1300" dirty="0"/>
              <a:t>способ рисования, как метод печатания различными предметами (пробочкой, поролоновым тампоном, обратной стороной карандаша, ладошкой), Широко знакомо многим родителям. Работа в этой технике доставляет детям множество </a:t>
            </a:r>
            <a:r>
              <a:rPr lang="ru-RU" sz="1300" dirty="0" smtClean="0"/>
              <a:t>положительных </a:t>
            </a:r>
            <a:r>
              <a:rPr lang="ru-RU" sz="1300" dirty="0"/>
              <a:t>эмоций, дарит неожиданные </a:t>
            </a:r>
          </a:p>
        </p:txBody>
      </p:sp>
    </p:spTree>
    <p:extLst>
      <p:ext uri="{BB962C8B-B14F-4D97-AF65-F5344CB8AC3E}">
        <p14:creationId xmlns:p14="http://schemas.microsoft.com/office/powerpoint/2010/main" val="228512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и по запросу рамки из карандашей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7" t="8027" r="2858" b="8163"/>
          <a:stretch/>
        </p:blipFill>
        <p:spPr bwMode="auto">
          <a:xfrm rot="5400000">
            <a:off x="-1148651" y="1148651"/>
            <a:ext cx="91553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19166" y="653499"/>
            <a:ext cx="5419667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/>
              <a:t>    Возникшие </a:t>
            </a:r>
            <a:r>
              <a:rPr lang="ru-RU" sz="1300" dirty="0"/>
              <a:t>при этом ассоциативные образы удивят вас своей оригинальностью и непредсказуемостью.</a:t>
            </a:r>
          </a:p>
          <a:p>
            <a:pPr algn="just"/>
            <a:r>
              <a:rPr lang="ru-RU" sz="1300" dirty="0" smtClean="0"/>
              <a:t>    Всем </a:t>
            </a:r>
            <a:r>
              <a:rPr lang="ru-RU" sz="1300" dirty="0"/>
              <a:t>известно, несколько расширяет выразительные возможности детского рисунка способ печати листьями. Конечно, сложные многофигурные композиции детям дошкольного возраста ещё недоступны в силу большой трудоёмкости, неудобства переноса плоского раскрашенного листа на бумажную поверхность. Однако лист клёна, дуба, тополя, благодаря интересной форме краёв, витиеватому сетчатому рисунку прожилок, подходит к нашей работе. Особенно необычно, декоративно будут смотреться подобные оттиски на цветной бумаге, контрастной тону отпечатанного </a:t>
            </a:r>
            <a:r>
              <a:rPr lang="ru-RU" sz="1300" dirty="0" smtClean="0"/>
              <a:t>листа.</a:t>
            </a:r>
          </a:p>
          <a:p>
            <a:pPr algn="just"/>
            <a:r>
              <a:rPr lang="ru-RU" sz="1300" dirty="0" smtClean="0"/>
              <a:t>    Тематические </a:t>
            </a:r>
            <a:r>
              <a:rPr lang="ru-RU" sz="1300" dirty="0"/>
              <a:t>задания для детей старших возрастных групп должны предполагать свободный выбор имеющихся форм, вариативность их использовании. Для работ на тему «Летнее солнышко</a:t>
            </a:r>
            <a:r>
              <a:rPr lang="ru-RU" sz="1300" dirty="0" smtClean="0"/>
              <a:t>», «</a:t>
            </a:r>
            <a:r>
              <a:rPr lang="ru-RU" sz="1300" dirty="0"/>
              <a:t>Сказочный лес», «Фантастические птицы» необходимо заготовить листья различных пород деревьев, контрастные по фактуре и размеру. Предполагаемая нами коллективная работа на тему «Королева осень» подарит ни с чем не сравнимую радость коллективного творчества. Костюм королевы можно разделить на отдельные элементы: воротник, корону, воланы юбки, манжеты рукавов и т. д. Это позволит ребёнку ощутить свою нежность, незаменимость в общей работе, поможет рационально организовать участие детей в создании художественного образа. Несколько советов тем, кто впервые решил обратиться к технике печатания природными </a:t>
            </a:r>
            <a:r>
              <a:rPr lang="ru-RU" sz="1300" dirty="0" smtClean="0"/>
              <a:t>материалами:</a:t>
            </a:r>
          </a:p>
          <a:p>
            <a:pPr marL="285750" indent="-285750" algn="just">
              <a:buFontTx/>
              <a:buChar char="-"/>
            </a:pPr>
            <a:r>
              <a:rPr lang="ru-RU" sz="1300" dirty="0"/>
              <a:t>д</a:t>
            </a:r>
            <a:r>
              <a:rPr lang="ru-RU" sz="1300" dirty="0" smtClean="0"/>
              <a:t>ля </a:t>
            </a:r>
            <a:r>
              <a:rPr lang="ru-RU" sz="1300" dirty="0"/>
              <a:t>получения чёткого яркого оттиска необходимо использовать густые водорастворимые краски (гуашь, темперу, акрил</a:t>
            </a:r>
            <a:r>
              <a:rPr lang="ru-RU" sz="1300" dirty="0" smtClean="0"/>
              <a:t>);</a:t>
            </a:r>
          </a:p>
          <a:p>
            <a:pPr marL="285750" indent="-285750" algn="just">
              <a:buFontTx/>
              <a:buChar char="-"/>
            </a:pPr>
            <a:r>
              <a:rPr lang="ru-RU" sz="1300" dirty="0" smtClean="0"/>
              <a:t>качество </a:t>
            </a:r>
            <a:r>
              <a:rPr lang="ru-RU" sz="1300" dirty="0"/>
              <a:t>бумаги желательно проверить заранее - гуашь и темпера ложатся не на всякую поверхность</a:t>
            </a:r>
            <a:r>
              <a:rPr lang="ru-RU" sz="1300" dirty="0" smtClean="0"/>
              <a:t>:-</a:t>
            </a:r>
          </a:p>
          <a:p>
            <a:pPr marL="285750" indent="-285750" algn="just">
              <a:buFontTx/>
              <a:buChar char="-"/>
            </a:pPr>
            <a:r>
              <a:rPr lang="ru-RU" sz="1300" dirty="0" smtClean="0"/>
              <a:t> </a:t>
            </a:r>
            <a:r>
              <a:rPr lang="ru-RU" sz="1300" dirty="0"/>
              <a:t>для удобства печати мелкими </a:t>
            </a:r>
            <a:r>
              <a:rPr lang="ru-RU" sz="1300" dirty="0" smtClean="0"/>
              <a:t>объёмными </a:t>
            </a:r>
            <a:r>
              <a:rPr lang="ru-RU" sz="1300" dirty="0"/>
              <a:t>формами краску можно выложить в невысокие полые ёмкости (размером с крышку от банки</a:t>
            </a:r>
            <a:r>
              <a:rPr lang="ru-RU" sz="1300" dirty="0" smtClean="0"/>
              <a:t>);</a:t>
            </a:r>
          </a:p>
          <a:p>
            <a:pPr marL="285750" indent="-285750" algn="just">
              <a:buFontTx/>
              <a:buChar char="-"/>
            </a:pPr>
            <a:r>
              <a:rPr lang="ru-RU" sz="1300" dirty="0" smtClean="0"/>
              <a:t> </a:t>
            </a:r>
            <a:r>
              <a:rPr lang="ru-RU" sz="1300" dirty="0"/>
              <a:t>при печати листьями следует ограничить смачивание кисти водой густо набранная краска легче ложится на глянцевую поверхность, предупреждает скатывание краски в </a:t>
            </a:r>
            <a:r>
              <a:rPr lang="ru-RU" sz="1300" dirty="0" smtClean="0"/>
              <a:t>капельки.</a:t>
            </a:r>
          </a:p>
          <a:p>
            <a:pPr algn="ctr"/>
            <a:endParaRPr lang="ru-RU" sz="1300" dirty="0" smtClean="0"/>
          </a:p>
          <a:p>
            <a:pPr algn="ctr"/>
            <a:r>
              <a:rPr lang="ru-RU" sz="1300" dirty="0" smtClean="0"/>
              <a:t>Не </a:t>
            </a:r>
            <a:r>
              <a:rPr lang="ru-RU" sz="1300" dirty="0"/>
              <a:t>бойтесь экспериментов - творите, фантазируйте, учась у мудрой природы, и тогда всё у вас обязательно </a:t>
            </a:r>
            <a:r>
              <a:rPr lang="ru-RU" sz="1300" dirty="0" smtClean="0"/>
              <a:t>получится.</a:t>
            </a:r>
          </a:p>
          <a:p>
            <a:pPr algn="r"/>
            <a:r>
              <a:rPr lang="ru-RU" sz="1300" b="1" dirty="0" smtClean="0">
                <a:solidFill>
                  <a:srgbClr val="7030A0"/>
                </a:solidFill>
              </a:rPr>
              <a:t>Кузьмина Мария Геннадьевна,</a:t>
            </a:r>
          </a:p>
          <a:p>
            <a:pPr algn="r"/>
            <a:r>
              <a:rPr lang="ru-RU" sz="1300" b="1" dirty="0" smtClean="0">
                <a:solidFill>
                  <a:srgbClr val="7030A0"/>
                </a:solidFill>
              </a:rPr>
              <a:t> педагог дополнительного образования</a:t>
            </a:r>
            <a:endParaRPr lang="ru-RU" sz="13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2344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492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</dc:creator>
  <cp:lastModifiedBy>Дима</cp:lastModifiedBy>
  <cp:revision>2</cp:revision>
  <dcterms:created xsi:type="dcterms:W3CDTF">2018-02-16T16:23:43Z</dcterms:created>
  <dcterms:modified xsi:type="dcterms:W3CDTF">2018-02-16T16:39:14Z</dcterms:modified>
</cp:coreProperties>
</file>