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3" r:id="rId6"/>
    <p:sldId id="264" r:id="rId7"/>
    <p:sldId id="265" r:id="rId8"/>
    <p:sldId id="266" r:id="rId9"/>
    <p:sldId id="262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80" r:id="rId20"/>
    <p:sldId id="277" r:id="rId21"/>
    <p:sldId id="276" r:id="rId22"/>
    <p:sldId id="278" r:id="rId23"/>
    <p:sldId id="279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57" d="100"/>
          <a:sy n="57" d="100"/>
        </p:scale>
        <p:origin x="-1746" y="-3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ин\Desktop\РМО 14.12.22\1612753929_174-p-goluboi-fon-s-belim-tsentrom-2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938" y="0"/>
            <a:ext cx="9144000" cy="6858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" name="TextBox 3"/>
          <p:cNvSpPr txBox="1"/>
          <p:nvPr/>
        </p:nvSpPr>
        <p:spPr>
          <a:xfrm>
            <a:off x="2500298" y="285728"/>
            <a:ext cx="4500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cs typeface="Times New Roman" pitchFamily="18" charset="0"/>
              </a:rPr>
              <a:t>МБДОУ детский сад «Оленёнок»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14480" y="1785926"/>
            <a:ext cx="6000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Comic Sans MS" pitchFamily="66" charset="0"/>
              </a:rPr>
              <a:t>Система взаимодействия специалистов в условиях группы компенсирующей направленности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43570" y="4429132"/>
            <a:ext cx="29289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srgbClr val="00B050"/>
                </a:solidFill>
                <a:latin typeface="Comic Sans MS" pitchFamily="66" charset="0"/>
              </a:rPr>
              <a:t>Подготовила: Учитель-дефектолог В.В. Конакова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14612" y="5929330"/>
            <a:ext cx="3857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tx2"/>
                </a:solidFill>
                <a:latin typeface="Comic Sans MS" pitchFamily="66" charset="0"/>
              </a:rPr>
              <a:t>п. Тазовский, 2022 г.</a:t>
            </a:r>
          </a:p>
        </p:txBody>
      </p:sp>
      <p:pic>
        <p:nvPicPr>
          <p:cNvPr id="8" name="Picture 2" descr="C:\Users\Админ\Desktop\РМО 14.12.22\IMG-20221212-WA00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286124"/>
            <a:ext cx="3214710" cy="2411033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\Desktop\РМО 14.12.22\1612753929_174-p-goluboi-fon-s-belim-tsentrom-2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8196" name="Picture 4" descr="C:\Users\Админ\Desktop\РМО 14.12.22\IMG-20221212-WA00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7352" y="1116422"/>
            <a:ext cx="2143140" cy="2857520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Picture 5" descr="C:\Users\Админ\Desktop\РМО 14.12.22\IMG-ea931967d2ff1e6026428e93fb79915b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53508" y="1116422"/>
            <a:ext cx="2143140" cy="2857520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" name="Picture 6" descr="C:\Users\Админ\Desktop\РМО 14.12.22\IMG-20221212-WA010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0800000" flipV="1">
            <a:off x="2912739" y="1492662"/>
            <a:ext cx="3333773" cy="2500330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197" name="Picture 5" descr="C:\Users\Админ\Desktop\РМО 14.12.22\IMG-20221212-WA009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58707" y="4115173"/>
            <a:ext cx="3333773" cy="2500331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198" name="Picture 6" descr="C:\Users\Админ\Desktop\РМО 14.12.22\IMG-20221212-WA004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4180598"/>
            <a:ext cx="3289540" cy="2462014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3BEA9F64-41C2-7882-58D2-1729A621ECED}"/>
              </a:ext>
            </a:extLst>
          </p:cNvPr>
          <p:cNvSpPr/>
          <p:nvPr/>
        </p:nvSpPr>
        <p:spPr>
          <a:xfrm>
            <a:off x="2185033" y="142096"/>
            <a:ext cx="5040560" cy="72008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Занятия музыкального руководителя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\Desktop\РМО 14.12.22\1612753929_174-p-goluboi-fon-s-belim-tsentrom-2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218" name="Picture 2" descr="C:\Users\Админ\Desktop\РМО 14.12.22\IMG-20221212-WA009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4476" y="1048461"/>
            <a:ext cx="3333773" cy="2500330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Picture 3" descr="C:\Users\Админ\Desktop\РМО 14.12.22\IMG-20221212-WA003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64926" y="3953454"/>
            <a:ext cx="3340134" cy="2499881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219" name="Picture 3" descr="C:\Users\Админ\Desktop\РМО 14.12.22\IMG-20221212-WA006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0589" y="3953454"/>
            <a:ext cx="3333175" cy="2499881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Picture 2" descr="C:\Users\Админ\Desktop\РМО 14.12.22\IMG_20211006_10582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4237" y="1055913"/>
            <a:ext cx="3333774" cy="2500330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98D128FE-2481-B6DB-F9B6-499C90C3115C}"/>
              </a:ext>
            </a:extLst>
          </p:cNvPr>
          <p:cNvSpPr/>
          <p:nvPr/>
        </p:nvSpPr>
        <p:spPr>
          <a:xfrm>
            <a:off x="3376063" y="164191"/>
            <a:ext cx="2391874" cy="72008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Наш оркестр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\Desktop\РМО 14.12.22\1612753929_174-p-goluboi-fon-s-belim-tsentrom-2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42" name="Picture 2" descr="C:\Users\Админ\Desktop\РМО 14.12.22\IMG_20211005_1041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67678" y="1230336"/>
            <a:ext cx="3240360" cy="2430270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243" name="Picture 3" descr="C:\Users\Админ\Desktop\РМО 14.12.22\IMG-20221212-WA01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5976" y="3907603"/>
            <a:ext cx="3657860" cy="2743395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244" name="Picture 4" descr="C:\Users\Админ\Desktop\РМО 14.12.22\IMG-20221212-WA010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0800000" flipV="1">
            <a:off x="6291262" y="339861"/>
            <a:ext cx="2420912" cy="3227882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245" name="Picture 5" descr="C:\Users\Админ\Desktop\РМО 14.12.22\IMG-20221212-WA009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3528" y="3901217"/>
            <a:ext cx="3240361" cy="2729420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DDC46C29-1C3F-B4B4-B648-5E24FEDB02F3}"/>
              </a:ext>
            </a:extLst>
          </p:cNvPr>
          <p:cNvSpPr/>
          <p:nvPr/>
        </p:nvSpPr>
        <p:spPr>
          <a:xfrm>
            <a:off x="2987825" y="134444"/>
            <a:ext cx="2871612" cy="72008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Юные театралы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\Desktop\РМО 14.12.22\1612753929_174-p-goluboi-fon-s-belim-tsentrom-2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570" y="0"/>
            <a:ext cx="9144000" cy="6858000"/>
          </a:xfrm>
          <a:prstGeom prst="rect">
            <a:avLst/>
          </a:prstGeom>
          <a:noFill/>
        </p:spPr>
      </p:pic>
      <p:pic>
        <p:nvPicPr>
          <p:cNvPr id="11266" name="Picture 2" descr="C:\Users\Админ\Desktop\РМО 14.12.22\IMG-20221212-WA005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1807" y="4028958"/>
            <a:ext cx="3619525" cy="2714644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1267" name="Picture 3" descr="C:\Users\Админ\Desktop\РМО 14.12.22\IMG-20221212-WA005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71825" y="1268832"/>
            <a:ext cx="3476639" cy="2607479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1268" name="Picture 4" descr="C:\Users\Админ\Desktop\РМО 14.12.22\IMG-20221212-WA00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1271888"/>
            <a:ext cx="3500462" cy="2625347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93C743CB-BDFE-80D2-ADCA-54AFDBEF5350}"/>
              </a:ext>
            </a:extLst>
          </p:cNvPr>
          <p:cNvSpPr/>
          <p:nvPr/>
        </p:nvSpPr>
        <p:spPr>
          <a:xfrm>
            <a:off x="2264102" y="260648"/>
            <a:ext cx="3998597" cy="72008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Театрализация в группе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\Desktop\РМО 14.12.22\1612753929_174-p-goluboi-fon-s-belim-tsentrom-2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13314" name="Picture 2" descr="C:\Users\Админ\Desktop\РМО 14.12.22\IMG-20221212-WA00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77761" y="1154829"/>
            <a:ext cx="2985602" cy="2239202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3315" name="Picture 3" descr="C:\Users\Админ\Desktop\РМО 14.12.22\IMG-20221212-WA00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76309" y="4429547"/>
            <a:ext cx="3048000" cy="2286000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3317" name="Picture 5" descr="C:\Users\Админ\Desktop\РМО 14.12.22\IMG-20221212-WA009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3275" y="4466652"/>
            <a:ext cx="3000396" cy="2250297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3318" name="Picture 6" descr="C:\Users\Админ\Desktop\РМО 14.12.22\IMG-20221212-WA01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3001" y="1150856"/>
            <a:ext cx="3048000" cy="2286000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3319" name="Picture 7" descr="C:\Users\Админ\Desktop\РМО 14.12.22\IMG-20221212-WA008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81136" y="2744525"/>
            <a:ext cx="3219278" cy="2414459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71099FDD-7AC6-AEEB-9774-483BF5B4DA92}"/>
              </a:ext>
            </a:extLst>
          </p:cNvPr>
          <p:cNvSpPr/>
          <p:nvPr/>
        </p:nvSpPr>
        <p:spPr>
          <a:xfrm>
            <a:off x="2355362" y="215388"/>
            <a:ext cx="5040560" cy="72008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Занятия инструктора по ЛФК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\Desktop\РМО 14.12.22\1612753929_174-p-goluboi-fon-s-belim-tsentrom-2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12290" name="Picture 2" descr="C:\Users\Админ\Desktop\РМО 14.12.22\IMG_20211004_0911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2045" y="1268760"/>
            <a:ext cx="3840427" cy="2880320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2291" name="Picture 3" descr="C:\Users\Админ\Desktop\РМО 14.12.22\IMG-20221212-WA011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8024" y="3573016"/>
            <a:ext cx="3840425" cy="2880320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8B9B3147-67A3-EB60-D545-14BE2E554D03}"/>
              </a:ext>
            </a:extLst>
          </p:cNvPr>
          <p:cNvSpPr/>
          <p:nvPr/>
        </p:nvSpPr>
        <p:spPr>
          <a:xfrm>
            <a:off x="2915816" y="175817"/>
            <a:ext cx="3111954" cy="72008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Подвижные игры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\Desktop\РМО 14.12.22\1612753929_174-p-goluboi-fon-s-belim-tsentrom-2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14338" name="Picture 2" descr="C:\Users\Админ\Desktop\РМО 14.12.22\IMG_20211019_0904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3850" y="1032468"/>
            <a:ext cx="3294473" cy="2470855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4339" name="Picture 3" descr="C:\Users\Админ\Desktop\РМО 14.12.22\IMG_20211019_0904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4124151"/>
            <a:ext cx="3237510" cy="2428133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4340" name="Picture 4" descr="C:\Users\Админ\Desktop\РМО 14.12.22\IMG-20221212-WA008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83780" y="3762300"/>
            <a:ext cx="2109049" cy="2812065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4341" name="Picture 5" descr="C:\Users\Админ\Desktop\РМО 14.12.22\IMG-20221212-WA009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59166" y="1087655"/>
            <a:ext cx="2109048" cy="2812065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99E5F35A-5649-D56C-5EA9-028E22D1194A}"/>
              </a:ext>
            </a:extLst>
          </p:cNvPr>
          <p:cNvSpPr/>
          <p:nvPr/>
        </p:nvSpPr>
        <p:spPr>
          <a:xfrm>
            <a:off x="2014447" y="143145"/>
            <a:ext cx="5961054" cy="72008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Занятия инструктора по плаванию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\Desktop\РМО 14.12.22\1612753929_174-p-goluboi-fon-s-belim-tsentrom-2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17410" name="Picture 2" descr="C:\Users\Админ\Desktop\РМО 14.12.22\IMG-20221212-WA006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3306" y="4071942"/>
            <a:ext cx="3379144" cy="2529079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7412" name="Picture 4" descr="C:\Users\Админ\Desktop\РМО 14.12.22\IMG-20221212-WA00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1357298"/>
            <a:ext cx="3379145" cy="2534359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04070CBA-FE46-5D02-3F7E-224247D322E2}"/>
              </a:ext>
            </a:extLst>
          </p:cNvPr>
          <p:cNvSpPr/>
          <p:nvPr/>
        </p:nvSpPr>
        <p:spPr>
          <a:xfrm>
            <a:off x="3286116" y="214290"/>
            <a:ext cx="2607898" cy="72008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Поп трубочки</a:t>
            </a:r>
          </a:p>
        </p:txBody>
      </p:sp>
      <p:pic>
        <p:nvPicPr>
          <p:cNvPr id="2050" name="Picture 2" descr="H:\2022-2023\РМО 14.12.22\20221213_1029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4414" y="1071546"/>
            <a:ext cx="3429023" cy="2571768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7411" name="Picture 3" descr="C:\Users\Админ\Desktop\РМО 14.12.22\IMG-20221212-WA006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3214686"/>
            <a:ext cx="2372844" cy="3170397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\Desktop\РМО 14.12.22\1612753929_174-p-goluboi-fon-s-belim-tsentrom-2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68" y="0"/>
            <a:ext cx="9144000" cy="6858000"/>
          </a:xfrm>
          <a:prstGeom prst="rect">
            <a:avLst/>
          </a:prstGeom>
          <a:noFill/>
        </p:spPr>
      </p:pic>
      <p:pic>
        <p:nvPicPr>
          <p:cNvPr id="15362" name="Picture 2" descr="C:\Users\Админ\Desktop\РМО 14.12.22\IMG_20211012_103133_HD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6938" y="4146673"/>
            <a:ext cx="3298689" cy="2474018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5363" name="Picture 3" descr="C:\Users\Админ\Desktop\РМО 14.12.22\IMG-3c6e3169cc3ee1d415a241bf5f394f88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68" y="3212976"/>
            <a:ext cx="2518190" cy="3357587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Picture 5" descr="C:\Users\Админ\Desktop\ВАЛЯ\фото, виде\2021 сентябрь\IMG_20211012_103116_HD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2198" y="1762113"/>
            <a:ext cx="2500330" cy="3333773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5364" name="Picture 4" descr="C:\Users\Админ\Desktop\РМО 14.12.22\IMG-20221212-WA010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05297" y="287796"/>
            <a:ext cx="2500330" cy="3333773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AE4303C2-320E-796C-54D5-DCCB27F105E3}"/>
              </a:ext>
            </a:extLst>
          </p:cNvPr>
          <p:cNvSpPr/>
          <p:nvPr/>
        </p:nvSpPr>
        <p:spPr>
          <a:xfrm>
            <a:off x="3563888" y="287796"/>
            <a:ext cx="1815810" cy="72008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Резиночки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\Desktop\РМО 14.12.22\1612753929_174-p-goluboi-fon-s-belim-tsentrom-2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52886FB0-B62C-F7D2-4955-5B22C6C2B53D}"/>
              </a:ext>
            </a:extLst>
          </p:cNvPr>
          <p:cNvSpPr/>
          <p:nvPr/>
        </p:nvSpPr>
        <p:spPr>
          <a:xfrm>
            <a:off x="2987824" y="188640"/>
            <a:ext cx="3816424" cy="72008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Синельная проволока</a:t>
            </a:r>
          </a:p>
        </p:txBody>
      </p:sp>
      <p:pic>
        <p:nvPicPr>
          <p:cNvPr id="1026" name="Picture 2" descr="H:\2022-2023\РМО 14.12.22\20221213_1144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4214818"/>
            <a:ext cx="3048021" cy="2286016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27" name="Picture 3" descr="H:\2022-2023\РМО 14.12.22\20221213_1146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3062872" y="2580674"/>
            <a:ext cx="2928959" cy="2196720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28" name="Picture 4" descr="H:\2022-2023\РМО 14.12.22\20221213_1147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1214422"/>
            <a:ext cx="3048021" cy="2286016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xmlns="" val="1744223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\Desktop\РМО 14.12.22\1612753929_174-p-goluboi-fon-s-belim-tsentrom-2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5" descr="C:\Users\Админ\Desktop\ВАЛЯ\фото, виде\2021 сентябрь\IMG_20211006_1059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00" y="335127"/>
            <a:ext cx="3714776" cy="2786082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Picture 3" descr="C:\Users\Админ\Desktop\ВАЛЯ\фото, виде\2021 сентябрь\IMG_20211004_0911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4926" y="335128"/>
            <a:ext cx="3714774" cy="2786081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Picture 3" descr="C:\Users\Админ\Desktop\фото детей 2021-2022\IMG_20211019_0858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154" y="3464615"/>
            <a:ext cx="3667012" cy="2750260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26" name="Picture 2" descr="C:\Users\Админ\Desktop\РМО 14.12.22\IMG-2613fa4e31ef9b0f6b5d82615ba3858c-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64926" y="3464615"/>
            <a:ext cx="3667012" cy="2750259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\Desktop\РМО 14.12.22\1612753929_174-p-goluboi-fon-s-belim-tsentrom-2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18434" name="Picture 2" descr="C:\Users\Админ\Desktop\РМО 14.12.22\IMG-20221212-WA006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35541" y="2169905"/>
            <a:ext cx="3357586" cy="2518190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8435" name="Picture 3" descr="C:\Users\Админ\Desktop\РМО 14.12.22\IMG-20221212-WA01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3315" y="3429000"/>
            <a:ext cx="2321439" cy="3101714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8436" name="Picture 4" descr="C:\Users\Админ\Desktop\РМО 14.12.22\IMG-20221212-WA01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9247" y="327286"/>
            <a:ext cx="2321438" cy="3101714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5F91C0AB-F36E-7888-CC44-8DBD5F212C98}"/>
              </a:ext>
            </a:extLst>
          </p:cNvPr>
          <p:cNvSpPr/>
          <p:nvPr/>
        </p:nvSpPr>
        <p:spPr>
          <a:xfrm>
            <a:off x="3563888" y="287796"/>
            <a:ext cx="1815810" cy="72008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Пёрышки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\Desktop\РМО 14.12.22\1612753929_174-p-goluboi-fon-s-belim-tsentrom-2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16386" name="Picture 2" descr="C:\Users\Админ\Desktop\РМО 14.12.22\IMG-3dc49301a816606b70dca2b4e9a2eb5d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2230" y="949680"/>
            <a:ext cx="2059634" cy="2746178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6387" name="Picture 3" descr="C:\Users\Админ\Desktop\РМО 14.12.22\IMG-20221212-WA00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1089734"/>
            <a:ext cx="3174576" cy="2380932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6389" name="Picture 5" descr="C:\Users\Админ\Desktop\РМО 14.12.22\IMG-20221212-WA01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71046" y="3790602"/>
            <a:ext cx="1872628" cy="2746178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Picture 2" descr="C:\Users\Админ\Desktop\РМО 14.12.22\IMG-20221212-WA011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4021" y="3988003"/>
            <a:ext cx="3136878" cy="2352659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85CD801D-1B33-CB1F-174D-9C7682EC0A9F}"/>
              </a:ext>
            </a:extLst>
          </p:cNvPr>
          <p:cNvSpPr/>
          <p:nvPr/>
        </p:nvSpPr>
        <p:spPr>
          <a:xfrm>
            <a:off x="3251864" y="110483"/>
            <a:ext cx="2880320" cy="72008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Массажные мячи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\Desktop\РМО 14.12.22\1612753929_174-p-goluboi-fon-s-belim-tsentrom-2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20482" name="Picture 2" descr="C:\Users\Админ\Desktop\РМО 14.12.22\IMG-94b45657958feab59f6fbec4a72bdedc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3608" y="548680"/>
            <a:ext cx="7334269" cy="5500702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\Desktop\РМО 14.12.22\1612753929_174-p-goluboi-fon-s-belim-tsentrom-2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21506" name="Picture 2" descr="C:\Users\Админ\Desktop\РМО 14.12.22\IMG-20221212-WA004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216" y="169662"/>
            <a:ext cx="8691568" cy="6518676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\Desktop\РМО 14.12.22\1612753929_174-p-goluboi-fon-s-belim-tsentrom-2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C:\Users\Админ\Desktop\РМО 14.12.22\IMG 20211014 1746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96444"/>
            <a:ext cx="3027004" cy="2270254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51" name="Picture 3" descr="C:\Users\Админ\Desktop\РМО 14.12.22\IMG_20211021_0845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76516" y="196444"/>
            <a:ext cx="3968162" cy="2976120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52" name="Picture 4" descr="C:\Users\Админ\Desktop\РМО 14.12.22\IMG_20211021_0841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2499" y="3558763"/>
            <a:ext cx="3968163" cy="2976123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53" name="Picture 5" descr="C:\Users\Админ\Desktop\РМО 14.12.22\IMG_20211021_0844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9592" y="2986113"/>
            <a:ext cx="2661580" cy="3548773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\Desktop\РМО 14.12.22\1612753929_174-p-goluboi-fon-s-belim-tsentrom-2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Скругленный прямоугольник 3"/>
          <p:cNvSpPr/>
          <p:nvPr/>
        </p:nvSpPr>
        <p:spPr>
          <a:xfrm>
            <a:off x="3214678" y="214290"/>
            <a:ext cx="3000396" cy="78581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Comic Sans MS" pitchFamily="66" charset="0"/>
              </a:rPr>
              <a:t>Взаимодействие специалистов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429388" y="2285992"/>
            <a:ext cx="2286016" cy="100013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solidFill>
                  <a:srgbClr val="FF0000"/>
                </a:solidFill>
                <a:latin typeface="Comic Sans MS" pitchFamily="66" charset="0"/>
              </a:rPr>
              <a:t>Тьютор</a:t>
            </a:r>
            <a:endParaRPr lang="ru-RU" sz="20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42910" y="2285992"/>
            <a:ext cx="2357454" cy="100013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Comic Sans MS" pitchFamily="66" charset="0"/>
              </a:rPr>
              <a:t>Учитель-дефектолог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429388" y="4000504"/>
            <a:ext cx="2286048" cy="107157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Comic Sans MS" pitchFamily="66" charset="0"/>
              </a:rPr>
              <a:t>Музыкальный руководитель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500430" y="1285860"/>
            <a:ext cx="2428892" cy="107157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Comic Sans MS" pitchFamily="66" charset="0"/>
              </a:rPr>
              <a:t>Воспитатель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71472" y="4000504"/>
            <a:ext cx="2357454" cy="107157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Comic Sans MS" pitchFamily="66" charset="0"/>
              </a:rPr>
              <a:t>Инструктор по плаванию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428992" y="5000636"/>
            <a:ext cx="2286016" cy="107157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Comic Sans MS" pitchFamily="66" charset="0"/>
              </a:rPr>
              <a:t>Инструктор по ЛФК</a:t>
            </a:r>
          </a:p>
        </p:txBody>
      </p:sp>
      <p:sp>
        <p:nvSpPr>
          <p:cNvPr id="13" name="Двойная стрелка влево/вправо 12"/>
          <p:cNvSpPr/>
          <p:nvPr/>
        </p:nvSpPr>
        <p:spPr>
          <a:xfrm rot="20722055">
            <a:off x="2253285" y="1541744"/>
            <a:ext cx="949727" cy="428628"/>
          </a:xfrm>
          <a:prstGeom prst="left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Двойная стрелка влево/вправо 13"/>
          <p:cNvSpPr/>
          <p:nvPr/>
        </p:nvSpPr>
        <p:spPr>
          <a:xfrm rot="1243146">
            <a:off x="6331622" y="1582876"/>
            <a:ext cx="949727" cy="428628"/>
          </a:xfrm>
          <a:prstGeom prst="left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Двойная стрелка влево/вправо 14"/>
          <p:cNvSpPr/>
          <p:nvPr/>
        </p:nvSpPr>
        <p:spPr>
          <a:xfrm rot="810269" flipV="1">
            <a:off x="2114072" y="5390703"/>
            <a:ext cx="949727" cy="475592"/>
          </a:xfrm>
          <a:prstGeom prst="left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Двойная стрелка влево/вправо 15"/>
          <p:cNvSpPr/>
          <p:nvPr/>
        </p:nvSpPr>
        <p:spPr>
          <a:xfrm rot="20491388">
            <a:off x="6044203" y="5282959"/>
            <a:ext cx="949727" cy="428628"/>
          </a:xfrm>
          <a:prstGeom prst="left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Двойная стрелка влево/вправо 16"/>
          <p:cNvSpPr/>
          <p:nvPr/>
        </p:nvSpPr>
        <p:spPr>
          <a:xfrm rot="5400000">
            <a:off x="7269157" y="3446487"/>
            <a:ext cx="606477" cy="428628"/>
          </a:xfrm>
          <a:prstGeom prst="left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Двойная стрелка влево/вправо 17"/>
          <p:cNvSpPr/>
          <p:nvPr/>
        </p:nvSpPr>
        <p:spPr>
          <a:xfrm rot="5400000">
            <a:off x="1482679" y="3446487"/>
            <a:ext cx="606477" cy="428628"/>
          </a:xfrm>
          <a:prstGeom prst="left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\Desktop\РМО 14.12.22\1612753929_174-p-goluboi-fon-s-belim-tsentrom-2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C:\Users\Админ\Desktop\РМО 14.12.22\IMG-20221212-WA003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2500306"/>
            <a:ext cx="4143404" cy="3499668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" name="Скругленный прямоугольник 3"/>
          <p:cNvSpPr/>
          <p:nvPr/>
        </p:nvSpPr>
        <p:spPr>
          <a:xfrm>
            <a:off x="1785918" y="428604"/>
            <a:ext cx="6429420" cy="142876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Comic Sans MS" pitchFamily="66" charset="0"/>
              </a:rPr>
              <a:t>Цель – всестороннее развитие, выравнивание психофизических особенностей детей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\Desktop\РМО 14.12.22\1612753929_174-p-goluboi-fon-s-belim-tsentrom-2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4099" name="Picture 3" descr="C:\Users\Админ\Desktop\РМО 14.12.22\IMG_20210910_1029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75507"/>
            <a:ext cx="3497042" cy="2622782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100" name="Picture 4" descr="C:\Users\Админ\Desktop\РМО 14.12.22\IMG-20221212-WA01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786165"/>
            <a:ext cx="3497042" cy="2622782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101" name="Picture 5" descr="C:\Users\Админ\Desktop\РМО 14.12.22\IMG-20221212-WA010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17379" y="3373796"/>
            <a:ext cx="2357440" cy="3143253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102" name="Picture 6" descr="C:\Users\Админ\Desktop\РМО 14.12.22\IMG_20210929_08140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2990" y="354337"/>
            <a:ext cx="2357440" cy="3143253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\Desktop\РМО 14.12.22\1612753929_174-p-goluboi-fon-s-belim-tsentrom-2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 descr="C:\Users\Админ\Desktop\РМО 14.12.22\IMG_20211015_0920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6155" y="2343581"/>
            <a:ext cx="2151689" cy="2868921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123" name="Picture 3" descr="C:\Users\Админ\Desktop\РМО 14.12.22\IMG-20221212-WA00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3699" y="4342722"/>
            <a:ext cx="2842802" cy="2132102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124" name="Picture 4" descr="C:\Users\Админ\Desktop\РМО 14.12.22\IMG-20211103-WA001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7816" y="1310256"/>
            <a:ext cx="2857487" cy="2143116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125" name="Picture 5" descr="C:\Users\Админ\Desktop\РМО 14.12.22\IMG_20211012_09571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8696" y="1258162"/>
            <a:ext cx="2894452" cy="2170838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127" name="Picture 7" descr="C:\Users\Админ\Desktop\РМО 14.12.22\IMG-20221212-WA012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8793" y="4306238"/>
            <a:ext cx="2821509" cy="2116131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FB176497-67AE-6466-0A67-66A478B22E0A}"/>
              </a:ext>
            </a:extLst>
          </p:cNvPr>
          <p:cNvSpPr/>
          <p:nvPr/>
        </p:nvSpPr>
        <p:spPr>
          <a:xfrm>
            <a:off x="2355362" y="215388"/>
            <a:ext cx="5040560" cy="72008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Занятия учителя-дефектолога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\Desktop\РМО 14.12.22\1612753929_174-p-goluboi-fon-s-belim-tsentrom-2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6146" name="Picture 2" descr="C:\Users\Админ\Desktop\РМО 14.12.22\IMG_20211011_1139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4178" y="1054636"/>
            <a:ext cx="3238521" cy="2428892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147" name="Picture 3" descr="C:\Users\Админ\Desktop\РМО 14.12.22\IMG-20221212-WA00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86439" y="2341907"/>
            <a:ext cx="2171121" cy="2839158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148" name="Picture 4" descr="C:\Users\Админ\Desktop\РМО 14.12.22\IMG-20221212-WA006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60718" y="1054636"/>
            <a:ext cx="2171121" cy="2900872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149" name="Picture 5" descr="C:\Users\Админ\Desktop\РМО 14.12.22\IMG-20221212-WA012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328" y="3749604"/>
            <a:ext cx="2131740" cy="2842319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150" name="Picture 6" descr="C:\Users\Админ\Desktop\РМО 14.12.22\IMG-20221212-WA005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34465" y="4199910"/>
            <a:ext cx="3238523" cy="2428892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F5FECF0F-EDF8-AA83-F65A-27634F76C2A5}"/>
              </a:ext>
            </a:extLst>
          </p:cNvPr>
          <p:cNvSpPr/>
          <p:nvPr/>
        </p:nvSpPr>
        <p:spPr>
          <a:xfrm>
            <a:off x="2710390" y="105358"/>
            <a:ext cx="3723218" cy="72008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Занятия воспитателя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\Desktop\РМО 14.12.22\1612753929_174-p-goluboi-fon-s-belim-tsentrom-2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0" name="Picture 2" descr="C:\Users\Админ\Desktop\РМО 14.12.22\IMG-20221212-WA011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98091" y="4049532"/>
            <a:ext cx="3429024" cy="2571768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171" name="Picture 3" descr="C:\Users\Админ\Desktop\РМО 14.12.22\IMG-20221212-WA011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19872" y="2038540"/>
            <a:ext cx="2706891" cy="3757941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172" name="Picture 4" descr="C:\Users\Админ\Desktop\РМО 14.12.22\IMG-20221212-WA004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4197" y="1184094"/>
            <a:ext cx="3476649" cy="2607486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40BCCC2F-5D40-A59D-CF03-F01159ECAE0E}"/>
              </a:ext>
            </a:extLst>
          </p:cNvPr>
          <p:cNvSpPr/>
          <p:nvPr/>
        </p:nvSpPr>
        <p:spPr>
          <a:xfrm>
            <a:off x="2640298" y="232007"/>
            <a:ext cx="3080734" cy="72008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Занятия тьютора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83</Words>
  <Application>Microsoft Office PowerPoint</Application>
  <PresentationFormat>Экран (4:3)</PresentationFormat>
  <Paragraphs>27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</dc:creator>
  <cp:lastModifiedBy>Админ</cp:lastModifiedBy>
  <cp:revision>24</cp:revision>
  <dcterms:created xsi:type="dcterms:W3CDTF">2022-12-11T13:27:50Z</dcterms:created>
  <dcterms:modified xsi:type="dcterms:W3CDTF">2022-12-13T08:46:02Z</dcterms:modified>
</cp:coreProperties>
</file>