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9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89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-18662" y="14401"/>
            <a:ext cx="685799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sz="2000" b="1" dirty="0">
                <a:solidFill>
                  <a:schemeClr val="bg1"/>
                </a:solidFill>
              </a:rPr>
              <a:t>Режим дня в детском саду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во </a:t>
            </a:r>
            <a:r>
              <a:rPr lang="ru-RU" sz="2000" b="1" dirty="0" smtClean="0">
                <a:solidFill>
                  <a:schemeClr val="bg1"/>
                </a:solidFill>
              </a:rPr>
              <a:t>2 </a:t>
            </a:r>
            <a:r>
              <a:rPr lang="ru-RU" sz="2000" b="1" dirty="0">
                <a:solidFill>
                  <a:schemeClr val="bg1"/>
                </a:solidFill>
              </a:rPr>
              <a:t>группе раннего возраста (от </a:t>
            </a:r>
            <a:r>
              <a:rPr lang="ru-RU" sz="2000" b="1" dirty="0" smtClean="0">
                <a:solidFill>
                  <a:schemeClr val="bg1"/>
                </a:solidFill>
              </a:rPr>
              <a:t>2 до 3 лет</a:t>
            </a:r>
            <a:r>
              <a:rPr lang="ru-RU" sz="2000" b="1" dirty="0">
                <a:solidFill>
                  <a:schemeClr val="bg1"/>
                </a:solidFill>
              </a:rPr>
              <a:t>)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0" algn="l"/>
              </a:tabLst>
            </a:pPr>
            <a:r>
              <a:rPr kumimoji="0" lang="ru-RU" altLang="ru-RU" sz="20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Холодный</a:t>
            </a:r>
            <a:r>
              <a:rPr kumimoji="0" lang="ru-RU" altLang="ru-RU" sz="2000" b="1" i="0" u="sng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ru-RU" sz="20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период года (сентябрь-май)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0" algn="l"/>
              </a:tabLst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500211"/>
              </p:ext>
            </p:extLst>
          </p:nvPr>
        </p:nvGraphicFramePr>
        <p:xfrm>
          <a:off x="216934" y="1224012"/>
          <a:ext cx="6395109" cy="511327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932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2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Прием, осмотр, игры, утренняя гимнастика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7.30 – 8.00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Подготовка к завтраку, завтрак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8.00 -  8.30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Игры, подготовка к образовательной деятельности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8.30 – 9.00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Игры, образовательная деятельность, развивающие подгрупповые образовательные ситуации  на игровой основе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9.00 – 10.30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Второй завтрак (фрукт, сок)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10.30 – 10.45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Подготовка к прогулке, прогулка, возвращение с прогулки, игры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10.45 – 11.40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Подготовка к обеду, обед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11.40 – 12.10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Подготовка ко сну,  дневной сон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12.10 – 15.30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Постепенный подъем, воздушные процедуры, игровой массаж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15.30 – 16.00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Полдник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16.00 – 16.50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9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Игры, досуги,  самостоятельная деятельность детей  по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интересам,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совместная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деятельность педагога с детьми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16.50 – 17.30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    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Ужин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17.30 - 18.00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Подготовка к прогулке,  прогулка,  уход детей домой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 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18.00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- 19.30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8194" name="Picture 2" descr="&amp;Kcy;&amp;acy;&amp;rcy;&amp;tcy;&amp;icy;&amp;ncy;&amp;kcy;&amp;icy; &amp;pcy;&amp;ocy; &amp;zcy;&amp;acy;&amp;pcy;&amp;rcy;&amp;ocy;&amp;scy;&amp;ucy; &amp;dcy;&amp;iecy;&amp;tcy;&amp;icy; &amp;zcy;&amp;icy;&amp;mcy;&amp;ocy;&amp;jcy; &amp;ncy;&amp;acy; &amp;pcy;&amp;rcy;&amp;ocy;&amp;zcy;&amp;rcy;&amp;acy;&amp;chcy;&amp;ncy;&amp;ocy;&amp;mcy; &amp;fcy;&amp;ocy;&amp;ncy;&amp;ie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621" y="6286500"/>
            <a:ext cx="27527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1" descr="&amp;Kcy;&amp;acy;&amp;rcy;&amp;tcy;&amp;icy;&amp;ncy;&amp;kcy;&amp;icy; &amp;pcy;&amp;ocy; &amp;zcy;&amp;acy;&amp;pcy;&amp;rcy;&amp;ocy;&amp;scy;&amp;ucy; &amp;scy;&amp;ncy;&amp;iecy;&amp;zhcy;&amp;icy;&amp;ncy;&amp;kcy;&amp;icy; &amp;ncy;&amp;acy; &amp;pcy;&amp;rcy;&amp;ocy;&amp;zcy;&amp;rcy;&amp;acy;&amp;chcy;&amp;ncy;&amp;ocy;&amp;mcy; &amp;fcy;&amp;ocy;&amp;ncy;&amp;ie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49592" y="5418957"/>
            <a:ext cx="2168918" cy="443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59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18000">
              <a:srgbClr val="FFFF00"/>
            </a:gs>
            <a:gs pos="70000">
              <a:srgbClr val="FFC000"/>
            </a:gs>
            <a:gs pos="51000">
              <a:srgbClr val="FFC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-18662" y="14401"/>
            <a:ext cx="685799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sz="2000" b="1" dirty="0">
                <a:solidFill>
                  <a:srgbClr val="00B050"/>
                </a:solidFill>
              </a:rPr>
              <a:t>Режим дня в детском саду</a:t>
            </a:r>
          </a:p>
          <a:p>
            <a:pPr algn="ctr"/>
            <a:r>
              <a:rPr lang="ru-RU" sz="2000" b="1" dirty="0" smtClean="0">
                <a:solidFill>
                  <a:srgbClr val="00B050"/>
                </a:solidFill>
              </a:rPr>
              <a:t>во </a:t>
            </a:r>
            <a:r>
              <a:rPr lang="ru-RU" sz="2000" b="1" dirty="0">
                <a:solidFill>
                  <a:srgbClr val="00B050"/>
                </a:solidFill>
              </a:rPr>
              <a:t>2</a:t>
            </a:r>
            <a:r>
              <a:rPr lang="ru-RU" sz="2000" b="1" dirty="0" smtClean="0">
                <a:solidFill>
                  <a:srgbClr val="00B050"/>
                </a:solidFill>
              </a:rPr>
              <a:t> </a:t>
            </a:r>
            <a:r>
              <a:rPr lang="ru-RU" sz="2000" b="1" dirty="0">
                <a:solidFill>
                  <a:srgbClr val="00B050"/>
                </a:solidFill>
              </a:rPr>
              <a:t>группе раннего возраста </a:t>
            </a:r>
            <a:r>
              <a:rPr lang="ru-RU" sz="2000" b="1" dirty="0" smtClean="0">
                <a:solidFill>
                  <a:srgbClr val="00B050"/>
                </a:solidFill>
              </a:rPr>
              <a:t>(</a:t>
            </a:r>
            <a:r>
              <a:rPr lang="ru-RU" sz="2000" b="1" dirty="0">
                <a:solidFill>
                  <a:srgbClr val="00B050"/>
                </a:solidFill>
              </a:rPr>
              <a:t>от 2 до 3 лет</a:t>
            </a:r>
            <a:r>
              <a:rPr lang="ru-RU" sz="2000" b="1" dirty="0" smtClean="0">
                <a:solidFill>
                  <a:srgbClr val="00B050"/>
                </a:solidFill>
              </a:rPr>
              <a:t>)</a:t>
            </a:r>
            <a:endParaRPr lang="ru-RU" sz="2000" b="1" dirty="0">
              <a:solidFill>
                <a:srgbClr val="00B050"/>
              </a:solidFill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0" algn="l"/>
              </a:tabLst>
            </a:pPr>
            <a:r>
              <a:rPr kumimoji="0" lang="ru-RU" altLang="ru-RU" sz="20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Теплый период года (июнь-август)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0" algn="l"/>
              </a:tabLst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9218" name="Picture 2" descr="&amp;Pcy;&amp;ocy;&amp;khcy;&amp;ocy;&amp;zhcy;&amp;iecy;&amp;iecy; 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87" y="6909716"/>
            <a:ext cx="5743299" cy="2234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345310"/>
              </p:ext>
            </p:extLst>
          </p:nvPr>
        </p:nvGraphicFramePr>
        <p:xfrm>
          <a:off x="324236" y="1337840"/>
          <a:ext cx="6273115" cy="538024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765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7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7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Прием, осмотр, игры, утренняя гимнастика  на участке детского сада</a:t>
                      </a:r>
                      <a:endParaRPr lang="ru-RU" sz="1700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7.30 – 8.00</a:t>
                      </a:r>
                      <a:endParaRPr lang="ru-RU" sz="1700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B050"/>
                          </a:solidFill>
                          <a:effectLst/>
                        </a:rPr>
                        <a:t>Подготовка к завтраку, завтрак</a:t>
                      </a:r>
                      <a:endParaRPr lang="ru-RU" sz="170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8.00 -  8.30</a:t>
                      </a:r>
                      <a:endParaRPr lang="ru-RU" sz="1700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B050"/>
                          </a:solidFill>
                          <a:effectLst/>
                        </a:rPr>
                        <a:t>Игры, подготовка к  прогулке, образовательной деятельности  на прогулке  </a:t>
                      </a:r>
                      <a:endParaRPr lang="ru-RU" sz="170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8.30 – 9.00</a:t>
                      </a:r>
                      <a:endParaRPr lang="ru-RU" sz="1700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5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Игры, наблюдения, образовательная деятельность (на участке)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Солнечные процедуры</a:t>
                      </a:r>
                      <a:endParaRPr lang="ru-RU" sz="1700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9.00 – 11.10</a:t>
                      </a:r>
                      <a:endParaRPr lang="ru-RU" sz="1700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B050"/>
                          </a:solidFill>
                          <a:effectLst/>
                        </a:rPr>
                        <a:t>Возвращение с прогулки,  водные процедуры</a:t>
                      </a:r>
                      <a:endParaRPr lang="ru-RU" sz="170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11.10 – 11.30 </a:t>
                      </a:r>
                      <a:endParaRPr lang="ru-RU" sz="1700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B050"/>
                          </a:solidFill>
                          <a:effectLst/>
                        </a:rPr>
                        <a:t>Подготовка к обеду, обед</a:t>
                      </a:r>
                      <a:endParaRPr lang="ru-RU" sz="170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11.30 – 12.00</a:t>
                      </a:r>
                      <a:endParaRPr lang="ru-RU" sz="1700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B050"/>
                          </a:solidFill>
                          <a:effectLst/>
                        </a:rPr>
                        <a:t>Подготовка ко сну,  дневной сон</a:t>
                      </a:r>
                      <a:endParaRPr lang="ru-RU" sz="170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12.00 – 15.30</a:t>
                      </a:r>
                      <a:endParaRPr lang="ru-RU" sz="1700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7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B050"/>
                          </a:solidFill>
                          <a:effectLst/>
                        </a:rPr>
                        <a:t>Постепенный подъем, воздушные процедуры, игровой массаж</a:t>
                      </a:r>
                      <a:endParaRPr lang="ru-RU" sz="170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15.30 – 16.00</a:t>
                      </a:r>
                      <a:endParaRPr lang="ru-RU" sz="1700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B050"/>
                          </a:solidFill>
                          <a:effectLst/>
                        </a:rPr>
                        <a:t>Полдник</a:t>
                      </a:r>
                      <a:endParaRPr lang="ru-RU" sz="170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B050"/>
                          </a:solidFill>
                          <a:effectLst/>
                        </a:rPr>
                        <a:t> 16.00 </a:t>
                      </a: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– 16.50</a:t>
                      </a:r>
                      <a:endParaRPr lang="ru-RU" sz="1700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B050"/>
                          </a:solidFill>
                          <a:effectLst/>
                        </a:rPr>
                        <a:t>Выход на площадку, игры, досуги, прогулка  </a:t>
                      </a:r>
                      <a:endParaRPr lang="ru-RU" sz="170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B050"/>
                          </a:solidFill>
                          <a:effectLst/>
                        </a:rPr>
                        <a:t> 16.50 </a:t>
                      </a: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– 17.30</a:t>
                      </a:r>
                      <a:endParaRPr lang="ru-RU" sz="1700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B050"/>
                          </a:solidFill>
                          <a:effectLst/>
                        </a:rPr>
                        <a:t>Ужин</a:t>
                      </a:r>
                      <a:endParaRPr lang="ru-RU" sz="170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B050"/>
                          </a:solidFill>
                          <a:effectLst/>
                        </a:rPr>
                        <a:t>17.30 </a:t>
                      </a: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- 18.00</a:t>
                      </a:r>
                      <a:endParaRPr lang="ru-RU" sz="1700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973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B050"/>
                          </a:solidFill>
                          <a:effectLst/>
                        </a:rPr>
                        <a:t>Подготовка к прогулке,  прогулка,  уход детей домой</a:t>
                      </a:r>
                      <a:endParaRPr lang="ru-RU" sz="170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B050"/>
                          </a:solidFill>
                          <a:effectLst/>
                        </a:rPr>
                        <a:t>18.00 </a:t>
                      </a:r>
                      <a:r>
                        <a:rPr lang="ru-RU" sz="1700" dirty="0">
                          <a:solidFill>
                            <a:srgbClr val="00B050"/>
                          </a:solidFill>
                          <a:effectLst/>
                        </a:rPr>
                        <a:t>- 19.30</a:t>
                      </a:r>
                      <a:endParaRPr lang="ru-RU" sz="1700" dirty="0">
                        <a:solidFill>
                          <a:srgbClr val="00B05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90" marR="6839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1883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306</Words>
  <Application>Microsoft Office PowerPoint</Application>
  <PresentationFormat>Экран (4:3)</PresentationFormat>
  <Paragraphs>58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Дима</dc:creator>
  <cp:lastModifiedBy>q</cp:lastModifiedBy>
  <cp:revision>15</cp:revision>
  <dcterms:created xsi:type="dcterms:W3CDTF">2017-11-13T16:14:27Z</dcterms:created>
  <dcterms:modified xsi:type="dcterms:W3CDTF">2017-11-23T03:43:45Z</dcterms:modified>
</cp:coreProperties>
</file>