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6A762-60E1-4A09-A9AA-347E15D90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4E5444-58D2-4382-AB38-2A1C99D34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01511-EBB0-4F08-9564-1C576FEEB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BD790E-A3AB-427B-8588-7E6891BF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7699A1-6099-4A80-8B33-6ADEF2A2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9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D65BE-1288-448C-90AB-F991770C0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083021-3FF5-4AC5-96D3-F1F07D260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66FCD5-D55E-4977-AC94-419EDF5B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345520-36C6-496B-AD33-F5B1ADF3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A6F780-0A67-40AA-9C40-DBA57BAA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CEF242-9B0F-4441-A79F-C0079FEC0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E0EC44-F7E6-4158-B6F2-8463D5A47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052924-ABF5-4DEC-950E-D37CAF5A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2B3DC1-1D2A-465D-894C-0DA0B3EF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904609-5749-470B-ADC5-3CFD6159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27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5FAC0-4670-49F5-BFDE-58AD1FD7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39EE8F-9EAF-464E-9D99-CA7D0667B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8E9F2D-1EE7-4ABF-9959-B44331BD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45C0EC-30F8-4726-8EB1-2E728FF2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2A6B37-7A3D-474A-88EC-2F0EE57B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49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0B375-0711-4682-AB5A-121FC5C93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9B804B-4A67-419D-8F9C-014F1EF6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9920E7-0F8F-48E1-8998-E90C1E12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F9A36-36DE-4847-A463-DBB06431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2CAC04-C471-422D-AD8A-0633261D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1058C-3C54-4455-9886-13D342E6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6BC3A-E931-4DD3-B5D3-2A7B65123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4EADD1-F5D3-4961-99E7-A39FA2756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B3085F-924D-4783-9C08-DFC7557E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6AAC73-6E80-43DD-B798-2521E372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8B62DC-065A-465B-97CB-56A288AD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0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4C55F-3E17-46D0-AC8E-B8916568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1701C3-8ADE-46DC-8ACF-AA690B16E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AF4668-924F-4D9A-9DC8-C154D942C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CEE9F8-F4BE-43F7-B538-B8658B1C4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3AABFC-54E9-4445-9926-E750E83E3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860BB3-3407-418D-A5B0-2F2DD8FE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D93E86-E33D-405D-8A23-9CD66575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AFB992-EA9D-4C7D-BB83-2CF5A1F5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7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A586B-BF59-4C51-BE90-43A2931A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FBC0D9-53F6-4AD0-9FDA-50073D26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EC49A8-748A-4957-AB28-BBACC8FC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6EB6BE-C52D-4299-A850-A7FFFC59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0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68FEF1-2A16-4D33-92A8-9AEF30BB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812577-4C71-40AA-9CC4-9AFF13F8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2F5BE8-F92F-4DF0-A339-41EC5AAE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0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8AD04-33AE-4C8E-9A9B-73C3591E6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18356-B7A9-4964-B9DF-458C8C8D8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F99EA7-92FE-4520-B519-0CB872D2F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44F287-AB4E-405D-AA88-9C93E63B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357E7-297A-4899-9E4E-D3802347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38450C-93F7-44DD-A7CA-942CD92A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28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4C31B-A234-4E8D-8259-15686316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3237DF2-11D6-450B-8B65-0A38D19B1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C40016-9BF3-4E5A-ACD1-5A8A46245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6F0947-55B8-4EDB-896C-9851852F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1EB6B0-64B7-440A-BF05-D89F3BD8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7B9608-B933-4671-82DC-592BED8C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2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08482-44C8-492D-8B51-0EE8125D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62DCFF-C0E3-49BD-8323-E6192465E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68B544-C3A5-4AFD-A180-DAEE86F98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1AB7-DD64-498C-B822-5875EA297293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6726EF-6E8C-48B9-86CD-366538384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68380F-3DE6-4FEC-8E10-12AA3A30E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A5CC-401F-4EF1-8B97-6B8488F26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2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CA3C2-4303-400D-A320-973558BFF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1C9E08-9E92-42BC-A112-067C61A14F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190E30-62A5-4DE5-879F-D89673A76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0"/>
            <a:ext cx="11602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5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C5F494-7586-40F2-B78E-F85E89CA25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872" y="0"/>
            <a:ext cx="4850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63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 творчества</dc:creator>
  <cp:lastModifiedBy>Дом творчества</cp:lastModifiedBy>
  <cp:revision>3</cp:revision>
  <dcterms:created xsi:type="dcterms:W3CDTF">2021-08-20T05:13:55Z</dcterms:created>
  <dcterms:modified xsi:type="dcterms:W3CDTF">2021-08-22T17:43:36Z</dcterms:modified>
</cp:coreProperties>
</file>