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3" y="-17648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в</a:t>
            </a:r>
            <a:r>
              <a:rPr lang="ru-RU" sz="2000" b="1" dirty="0" smtClean="0">
                <a:solidFill>
                  <a:schemeClr val="bg1"/>
                </a:solidFill>
              </a:rPr>
              <a:t> старшей группе (от 5 </a:t>
            </a:r>
            <a:r>
              <a:rPr lang="ru-RU" sz="2000" b="1" dirty="0">
                <a:solidFill>
                  <a:schemeClr val="bg1"/>
                </a:solidFill>
              </a:rPr>
              <a:t>до </a:t>
            </a:r>
            <a:r>
              <a:rPr lang="ru-RU" sz="2000" b="1" dirty="0" smtClean="0">
                <a:solidFill>
                  <a:schemeClr val="bg1"/>
                </a:solidFill>
              </a:rPr>
              <a:t>6 лет)</a:t>
            </a:r>
            <a:endParaRPr lang="ru-RU" sz="2000" b="1" dirty="0">
              <a:solidFill>
                <a:schemeClr val="bg1"/>
              </a:solidFill>
            </a:endParaRPr>
          </a:p>
          <a:p>
            <a:pPr lvl="0" indent="450850" algn="ctr"/>
            <a:r>
              <a:rPr lang="ru-RU" altLang="ru-RU" sz="2000" b="1" u="sng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Холодный период года (сентябрь-май)</a:t>
            </a:r>
            <a:endParaRPr lang="ru-RU" altLang="ru-RU" sz="2000" b="1" dirty="0">
              <a:solidFill>
                <a:schemeClr val="bg1"/>
              </a:solidFill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44540"/>
              </p:ext>
            </p:extLst>
          </p:nvPr>
        </p:nvGraphicFramePr>
        <p:xfrm>
          <a:off x="210022" y="1305791"/>
          <a:ext cx="6552728" cy="5364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5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Утренний приём, игры, утренняя гимнастика, индивидуальное общение  с детьми, самостоятельная деятельность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7.30 – 8.20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 завтраку, завтрак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8.30 – 8.50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Подготовка к образовательной деятельности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8.50-9.00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5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Непрерывная 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</a:rPr>
                        <a:t>непосредственно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</a:rPr>
                        <a:t>образовательная деятельность: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</a:rPr>
                        <a:t>образовательные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ситуации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9.00-10.40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Второй завтрак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10.00-10.15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5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 прогулке, прогулка (наблюдения, игры, труд, экспериментирование, общение по интересам), возвращение с прогулки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10.40-12.20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 обеду, обед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12.20-12.30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Обед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12.30-13.00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ко сну, сон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13.00-15.00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Постепенный подъём,  гимнастика, воздушные и водные процедуры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15.00-15.25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 полднику, полдник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15.25.-15.45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Игры, досуги, кружки, самостоятельная деятельность по интересам 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15.45-17.40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Ужин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17.40-18.00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 прогулке, прогулка, продолжение прогулки с родителями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18.00-19.30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08" marR="6530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4338" name="Picture 2" descr="&amp;Kcy;&amp;acy;&amp;rcy;&amp;tcy;&amp;icy;&amp;ncy;&amp;kcy;&amp;icy; &amp;pcy;&amp;ocy; &amp;zcy;&amp;acy;&amp;pcy;&amp;rcy;&amp;ocy;&amp;scy;&amp;ucy; &amp;dcy;&amp;iecy;&amp;tcy;&amp;icy; &amp;zcy;&amp;icy;&amp;mcy;&amp;ocy;&amp;j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91" y="6323037"/>
            <a:ext cx="2807965" cy="280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&amp;Kcy;&amp;acy;&amp;rcy;&amp;tcy;&amp;icy;&amp;ncy;&amp;kcy;&amp;icy; &amp;pcy;&amp;ocy; &amp;zcy;&amp;acy;&amp;pcy;&amp;rcy;&amp;ocy;&amp;scy;&amp;ucy; &amp;scy;&amp;ncy;&amp;iecy;&amp;zhcy;&amp;icy;&amp;ncy;&amp;kcy;&amp;i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49592" y="5401395"/>
            <a:ext cx="2168918" cy="443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73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7999">
              <a:srgbClr val="FFC000"/>
            </a:gs>
            <a:gs pos="36000">
              <a:srgbClr val="FFC000"/>
            </a:gs>
            <a:gs pos="61000">
              <a:srgbClr val="FFFF00"/>
            </a:gs>
            <a:gs pos="82001">
              <a:srgbClr val="FFC000"/>
            </a:gs>
            <a:gs pos="100000">
              <a:srgbClr val="FF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2" y="-23564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002060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в </a:t>
            </a:r>
            <a:r>
              <a:rPr lang="ru-RU" sz="2000" b="1" dirty="0" smtClean="0">
                <a:solidFill>
                  <a:srgbClr val="002060"/>
                </a:solidFill>
              </a:rPr>
              <a:t>старшей </a:t>
            </a:r>
            <a:r>
              <a:rPr lang="ru-RU" sz="2000" b="1" dirty="0">
                <a:solidFill>
                  <a:srgbClr val="002060"/>
                </a:solidFill>
              </a:rPr>
              <a:t>группе (от </a:t>
            </a:r>
            <a:r>
              <a:rPr lang="ru-RU" sz="2000" b="1" dirty="0" smtClean="0">
                <a:solidFill>
                  <a:srgbClr val="002060"/>
                </a:solidFill>
              </a:rPr>
              <a:t>5 </a:t>
            </a:r>
            <a:r>
              <a:rPr lang="ru-RU" sz="2000" b="1" dirty="0">
                <a:solidFill>
                  <a:srgbClr val="002060"/>
                </a:solidFill>
              </a:rPr>
              <a:t>до </a:t>
            </a:r>
            <a:r>
              <a:rPr lang="ru-RU" sz="2000" b="1" dirty="0" smtClean="0">
                <a:solidFill>
                  <a:srgbClr val="002060"/>
                </a:solidFill>
              </a:rPr>
              <a:t>6 лет)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Теплый период года (июнь-август)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188961"/>
              </p:ext>
            </p:extLst>
          </p:nvPr>
        </p:nvGraphicFramePr>
        <p:xfrm>
          <a:off x="237775" y="1115616"/>
          <a:ext cx="6503593" cy="532790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96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7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Утренний приём, игры, утренняя гимнастика, индивидуальное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</a:rPr>
                        <a:t>общение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</a:rPr>
                        <a:t>с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детьми, самостоятельная деятельность (на участке)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7.30-8.20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Завтрак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8.30-8.50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Самостоятельная деятельность по интересам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8.50-9.00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Совместная организованная деятельность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9.00-10.00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Второй завтрак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10.00-10.10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 прогулке, прогулка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10.10 -12.20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 обеду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12.20-12.40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Обед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12.40-13.00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ко сну, сон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13.00-15.00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Постепенный подъём, гимнастика после сна воздушные, водные процедуры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15.00-15.30.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 полднику, полдник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15.25-15.45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Игры, досуги, общение по интересам, самостоятельная деятельность 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15.45 - 17.40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Ужин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17.45-18.00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Подготовка к прогулке, прогулка, продолжение прогулки с родителями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18.00-19.30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5364" name="Picture 4" descr="&amp;Kcy;&amp;acy;&amp;rcy;&amp;tcy;&amp;icy;&amp;ncy;&amp;kcy;&amp;icy; &amp;pcy;&amp;ocy; &amp;zcy;&amp;acy;&amp;pcy;&amp;rcy;&amp;ocy;&amp;scy;&amp;ucy; &amp;dcy;&amp;iecy;&amp;tcy;&amp;icy; &amp;zcy;&amp;icy;&amp;mcy;&amp;ocy;&amp;j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568" y="6084168"/>
            <a:ext cx="2108327" cy="296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&amp;Kcy;&amp;acy;&amp;rcy;&amp;tcy;&amp;icy;&amp;ncy;&amp;kcy;&amp;icy; &amp;pcy;&amp;ocy; &amp;zcy;&amp;acy;&amp;pcy;&amp;rcy;&amp;ocy;&amp;scy;&amp;ucy; &amp;kcy;&amp;acy;&amp;pcy;&amp;iecy;&amp;lcy;&amp;soft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6801">
            <a:off x="1224491" y="6493311"/>
            <a:ext cx="2361419" cy="156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&amp;Kcy;&amp;acy;&amp;rcy;&amp;tcy;&amp;icy;&amp;ncy;&amp;kcy;&amp;icy; &amp;pcy;&amp;ocy; &amp;zcy;&amp;acy;&amp;pcy;&amp;rcy;&amp;ocy;&amp;scy;&amp;ucy; &amp;kcy;&amp;acy;&amp;pcy;&amp;iecy;&amp;lcy;&amp;soft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63" y="5219371"/>
            <a:ext cx="2495870" cy="165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&amp;Kcy;&amp;acy;&amp;rcy;&amp;tcy;&amp;icy;&amp;ncy;&amp;kcy;&amp;icy; &amp;pcy;&amp;ocy; &amp;zcy;&amp;acy;&amp;pcy;&amp;rcy;&amp;ocy;&amp;scy;&amp;ucy; &amp;kcy;&amp;acy;&amp;pcy;&amp;iecy;&amp;lcy;&amp;soft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37811">
            <a:off x="4851068" y="6212043"/>
            <a:ext cx="2446934" cy="16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033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260</Words>
  <Application>Microsoft Office PowerPoint</Application>
  <PresentationFormat>Экран (4:3)</PresentationFormat>
  <Paragraphs>63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q</cp:lastModifiedBy>
  <cp:revision>14</cp:revision>
  <dcterms:created xsi:type="dcterms:W3CDTF">2017-11-13T16:14:27Z</dcterms:created>
  <dcterms:modified xsi:type="dcterms:W3CDTF">2017-11-14T04:45:15Z</dcterms:modified>
</cp:coreProperties>
</file>