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530" r:id="rId7"/>
    <p:sldId id="261" r:id="rId8"/>
    <p:sldId id="531" r:id="rId9"/>
    <p:sldId id="535" r:id="rId10"/>
    <p:sldId id="534" r:id="rId11"/>
    <p:sldId id="533" r:id="rId12"/>
    <p:sldId id="532" r:id="rId13"/>
    <p:sldId id="538" r:id="rId14"/>
    <p:sldId id="53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8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4A0C2-86E9-4B9E-994F-9197CFD91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A14316-2F35-46E7-BEFF-E2FEA8885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2950B1-FA63-482D-ABF4-F169123E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0061-2F88-4F4B-8BF3-0ED1004ABFF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5E3096-777B-4F18-85B5-4ABD0EAA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BE2303-A9A3-4138-9949-B5249F1C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BDEF-D651-4326-BEEB-31D0A512F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6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FA3EF-DAD7-49E5-8DA3-DB4133FE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71C957-5AD3-44F0-B8D4-697DD10D5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884BD-8F08-4AB0-9096-011FAB28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0061-2F88-4F4B-8BF3-0ED1004ABFF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EE376-9AA5-433B-B192-580722A7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44158-A17E-4D4D-B060-DF721A23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BDEF-D651-4326-BEEB-31D0A512F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F106B-F8F6-47A4-A594-BDA28B93C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F2335B-7E63-4BF6-A1DA-67141E9B8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8B34D-7CF0-4B2C-A47D-749C7DA9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0061-2F88-4F4B-8BF3-0ED1004ABFF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DA5F10-5820-494B-AB0F-C49998E9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DF9C5-F617-4D13-9582-FC3474BC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BDEF-D651-4326-BEEB-31D0A512F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6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A2FF6-64BE-4865-B4E1-ECCE578C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21A67-6E42-46E9-8080-7E09E140A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5CCBD-8583-45B4-8DEB-FCAFEC48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0061-2F88-4F4B-8BF3-0ED1004ABFF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00BB8-4FEC-4BFE-AD32-0FC52681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42ACFA-9632-40EB-8D28-91D83B69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BDEF-D651-4326-BEEB-31D0A512F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C89A4-416C-41E2-B54B-C424D695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4E1359-D21D-441C-A916-B2AD18A6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DADAAC-6694-4E75-A4E1-272C62C0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0061-2F88-4F4B-8BF3-0ED1004ABFF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C3AB39-672C-40AF-88A0-BF79ABF4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9B61C-9FED-4E76-967B-041E783E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BDEF-D651-4326-BEEB-31D0A512F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3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D2F32-C6D6-47E8-A346-94253686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EEFF2C-3002-428E-951D-0FB6DB3F8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6E238C-9205-40CE-BF3E-63BC10144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8C368-A27B-490F-8386-11EBF640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0061-2F88-4F4B-8BF3-0ED1004ABFF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136C9B-7584-41C7-B4DB-8B621021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04F296-B338-4D01-B28D-1BC10924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BDEF-D651-4326-BEEB-31D0A512F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AEEA1-7D9A-4A8D-BEC8-8E1FC38A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86B7D-DD5C-4240-910F-36C8A4417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B0480A-5230-4F21-90BE-DE1D212F3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391140-005C-4775-88E5-7655D1945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736C09-B5FC-445A-9BE3-D5547CB05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93C6E6-6C0E-43D4-984C-8F702638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0061-2F88-4F4B-8BF3-0ED1004ABFF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57323D-EF5A-441C-8EA6-CC06608D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2E6F30-5721-4B76-B3C1-4901DCB0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BDEF-D651-4326-BEEB-31D0A512F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5DB1A-3407-4672-B8A8-F6FD9AF3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57606A-22B1-4E3E-AC8E-5068A656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0061-2F88-4F4B-8BF3-0ED1004ABFF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F9B77D-260C-4397-8093-03A881AC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E5F8BE-2C50-4F8C-AE11-8D11D357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BDEF-D651-4326-BEEB-31D0A512F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9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2B8AEB-4024-4EE2-B4B7-343EFCC0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0061-2F88-4F4B-8BF3-0ED1004ABFF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2704D1-76E0-4F3D-B0E4-7EFC2A6A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77DD08-B3B6-4532-AB66-32A9D6F6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BDEF-D651-4326-BEEB-31D0A512F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9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46A45-0664-4C4D-B7DF-6C2DB38E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CBCE34-5566-4847-853E-04AE1574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C1AABD-82B8-4DEA-9AA9-7C86873F6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5A1510-79C2-47A2-87B4-65EB684A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0061-2F88-4F4B-8BF3-0ED1004ABFF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2E9F87-C576-48AE-BF8D-0572584F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4E4E9F-D2F9-470A-AAA8-DD56F82B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BDEF-D651-4326-BEEB-31D0A512F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7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45E2D-1563-4FDA-A377-B76619E2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1E6851-4F03-46F5-BD71-73D87E407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E74203-85FD-4165-A6BF-7C2AF5952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5A7400-7DC8-4A0D-A05C-171E2636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0061-2F88-4F4B-8BF3-0ED1004ABFF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FE7F0-BA55-473A-A7BC-7E8125D0A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F5ECB1-D09D-40B3-8DBC-4A822D33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BDEF-D651-4326-BEEB-31D0A512F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5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35217-1A48-41F4-9A31-FF9E917A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B52609-FB98-483E-A4D7-CE7E420E8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A90CC-F2B2-4A4C-93CF-C543BDAF0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0061-2F88-4F4B-8BF3-0ED1004ABFFF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3BADE2-E3F6-4990-8579-32C581D5A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861E62-132C-4171-B8C7-65381F4D2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4BDEF-D651-4326-BEEB-31D0A512F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6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-246527"/>
            <a:ext cx="11191164" cy="7351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F5FECD-6B38-40A9-864D-24B127041A6D}"/>
              </a:ext>
            </a:extLst>
          </p:cNvPr>
          <p:cNvSpPr txBox="1"/>
          <p:nvPr/>
        </p:nvSpPr>
        <p:spPr>
          <a:xfrm>
            <a:off x="2715903" y="1213009"/>
            <a:ext cx="59913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07943">
              <a:defRPr/>
            </a:pP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лидерских качеств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дошкольников на основе событийного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в условиях детской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</a:p>
          <a:p>
            <a:pPr lvl="0" algn="ctr" defTabSz="1007943">
              <a:defRPr/>
            </a:pPr>
            <a:r>
              <a:rPr lang="ru-RU" sz="6000" b="1" dirty="0">
                <a:solidFill>
                  <a:srgbClr val="BF83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«Лидер во мне»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0B2B1C-7B5E-49B2-8F4F-5CEE5C448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-2674" r="25594" b="46973"/>
          <a:stretch/>
        </p:blipFill>
        <p:spPr>
          <a:xfrm>
            <a:off x="4135271" y="3952220"/>
            <a:ext cx="3439236" cy="2810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07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-246527"/>
            <a:ext cx="11191164" cy="7351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E0857E-7BDC-4551-998B-FE3635BC1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48" y="972403"/>
            <a:ext cx="4558352" cy="455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154C62-3CAB-4A25-B9F9-E057E2A4839E}"/>
              </a:ext>
            </a:extLst>
          </p:cNvPr>
          <p:cNvSpPr txBox="1"/>
          <p:nvPr/>
        </p:nvSpPr>
        <p:spPr>
          <a:xfrm>
            <a:off x="6987654" y="1637731"/>
            <a:ext cx="766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III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8E102-31EE-4999-9D89-493DA147978A}"/>
              </a:ext>
            </a:extLst>
          </p:cNvPr>
          <p:cNvSpPr txBox="1"/>
          <p:nvPr/>
        </p:nvSpPr>
        <p:spPr>
          <a:xfrm>
            <a:off x="5854889" y="3437955"/>
            <a:ext cx="4349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B050"/>
                </a:solidFill>
              </a:rPr>
              <a:t>«</a:t>
            </a:r>
            <a:r>
              <a:rPr lang="ru-RU" sz="5400" dirty="0" err="1">
                <a:solidFill>
                  <a:srgbClr val="00B050"/>
                </a:solidFill>
              </a:rPr>
              <a:t>Технолидер</a:t>
            </a:r>
            <a:r>
              <a:rPr lang="ru-RU" sz="5400" dirty="0">
                <a:solidFill>
                  <a:srgbClr val="00B05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7831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-246527"/>
            <a:ext cx="11191164" cy="7351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B1CA95-6C1B-426C-B3C6-B657317AF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8" y="1418466"/>
            <a:ext cx="3497227" cy="3459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9D69D2-BDF8-4ECF-B45F-91DF9CC4A313}"/>
              </a:ext>
            </a:extLst>
          </p:cNvPr>
          <p:cNvSpPr txBox="1"/>
          <p:nvPr/>
        </p:nvSpPr>
        <p:spPr>
          <a:xfrm>
            <a:off x="7301430" y="172644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IV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264003-6BDE-45AD-AA63-C9F1E1A5BB90}"/>
              </a:ext>
            </a:extLst>
          </p:cNvPr>
          <p:cNvSpPr txBox="1"/>
          <p:nvPr/>
        </p:nvSpPr>
        <p:spPr>
          <a:xfrm>
            <a:off x="5871190" y="3148234"/>
            <a:ext cx="3774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«Креативные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 таланты»</a:t>
            </a:r>
          </a:p>
        </p:txBody>
      </p:sp>
    </p:spTree>
    <p:extLst>
      <p:ext uri="{BB962C8B-B14F-4D97-AF65-F5344CB8AC3E}">
        <p14:creationId xmlns:p14="http://schemas.microsoft.com/office/powerpoint/2010/main" val="214395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-246527"/>
            <a:ext cx="11191164" cy="7351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3B9A4B-8F7F-4F06-AFB0-DACD663CF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79" y="1168879"/>
            <a:ext cx="4749421" cy="364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73C01E-2D9C-4545-9EBC-CC4F93180FEE}"/>
              </a:ext>
            </a:extLst>
          </p:cNvPr>
          <p:cNvSpPr txBox="1"/>
          <p:nvPr/>
        </p:nvSpPr>
        <p:spPr>
          <a:xfrm>
            <a:off x="6894455" y="1433014"/>
            <a:ext cx="8515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</a:rPr>
              <a:t>V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92D20-633A-4F1A-BFB4-F59D99C19B3D}"/>
              </a:ext>
            </a:extLst>
          </p:cNvPr>
          <p:cNvSpPr txBox="1"/>
          <p:nvPr/>
        </p:nvSpPr>
        <p:spPr>
          <a:xfrm>
            <a:off x="5535268" y="3424439"/>
            <a:ext cx="44214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rgbClr val="0070C0"/>
                </a:solidFill>
              </a:rPr>
              <a:t>«</a:t>
            </a:r>
            <a:r>
              <a:rPr lang="ru-RU" sz="6600" dirty="0" err="1">
                <a:solidFill>
                  <a:srgbClr val="0070C0"/>
                </a:solidFill>
              </a:rPr>
              <a:t>Айкьюша</a:t>
            </a:r>
            <a:r>
              <a:rPr lang="ru-RU" sz="6600" dirty="0">
                <a:solidFill>
                  <a:srgbClr val="0070C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7383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9E2BFF5-53D7-402F-A095-E959998B7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6" y="-246527"/>
            <a:ext cx="11191164" cy="735105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09721" y="280007"/>
            <a:ext cx="8389937" cy="491107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062A7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rgbClr val="0062A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946542" y="2692563"/>
            <a:ext cx="6391175" cy="2721847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solidFill>
                  <a:srgbClr val="49556E">
                    <a:lumMod val="60000"/>
                    <a:lumOff val="40000"/>
                  </a:srgbClr>
                </a:solidFill>
                <a:latin typeface="Calibri Light"/>
              </a:rPr>
              <a:t> </a:t>
            </a:r>
            <a:endParaRPr lang="ru-RU" dirty="0">
              <a:solidFill>
                <a:srgbClr val="49556E">
                  <a:lumMod val="60000"/>
                  <a:lumOff val="40000"/>
                </a:srgbClr>
              </a:solidFill>
              <a:latin typeface="Calibri Ligh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75591" y="-59622"/>
            <a:ext cx="3295264" cy="1322858"/>
          </a:xfrm>
          <a:prstGeom prst="ellipse">
            <a:avLst/>
          </a:prstGeom>
          <a:solidFill>
            <a:schemeClr val="accent2"/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Организация информационного канала</a:t>
            </a:r>
          </a:p>
        </p:txBody>
      </p:sp>
      <p:sp>
        <p:nvSpPr>
          <p:cNvPr id="6" name="Овал 5"/>
          <p:cNvSpPr/>
          <p:nvPr/>
        </p:nvSpPr>
        <p:spPr>
          <a:xfrm>
            <a:off x="1845503" y="1233916"/>
            <a:ext cx="1989571" cy="941942"/>
          </a:xfrm>
          <a:prstGeom prst="ellipse">
            <a:avLst/>
          </a:prstGeom>
          <a:solidFill>
            <a:schemeClr val="accent2"/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педагогов</a:t>
            </a:r>
          </a:p>
        </p:txBody>
      </p:sp>
      <p:sp>
        <p:nvSpPr>
          <p:cNvPr id="13" name="Овал 12"/>
          <p:cNvSpPr/>
          <p:nvPr/>
        </p:nvSpPr>
        <p:spPr>
          <a:xfrm>
            <a:off x="7108233" y="986173"/>
            <a:ext cx="2406795" cy="1308171"/>
          </a:xfrm>
          <a:prstGeom prst="ellipse">
            <a:avLst/>
          </a:prstGeom>
          <a:solidFill>
            <a:schemeClr val="accent2"/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общественности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6096000" y="2207681"/>
            <a:ext cx="2293892" cy="1099160"/>
          </a:xfrm>
          <a:prstGeom prst="ellipse">
            <a:avLst/>
          </a:prstGeom>
          <a:solidFill>
            <a:schemeClr val="accent2"/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</a:p>
        </p:txBody>
      </p:sp>
      <p:cxnSp>
        <p:nvCxnSpPr>
          <p:cNvPr id="7" name="Прямая со стрелкой 6"/>
          <p:cNvCxnSpPr>
            <a:cxnSpLocks/>
            <a:stCxn id="3" idx="2"/>
            <a:endCxn id="6" idx="6"/>
          </p:cNvCxnSpPr>
          <p:nvPr/>
        </p:nvCxnSpPr>
        <p:spPr>
          <a:xfrm flipH="1">
            <a:off x="3835074" y="601807"/>
            <a:ext cx="440517" cy="1103080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869421" y="1940786"/>
            <a:ext cx="2293892" cy="1187184"/>
          </a:xfrm>
          <a:prstGeom prst="ellipse">
            <a:avLst/>
          </a:prstGeom>
          <a:solidFill>
            <a:schemeClr val="accent2"/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воспитан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ников</a:t>
            </a:r>
          </a:p>
        </p:txBody>
      </p:sp>
      <p:cxnSp>
        <p:nvCxnSpPr>
          <p:cNvPr id="19" name="Прямая со стрелкой 18"/>
          <p:cNvCxnSpPr>
            <a:cxnSpLocks/>
            <a:stCxn id="3" idx="4"/>
            <a:endCxn id="17" idx="0"/>
          </p:cNvCxnSpPr>
          <p:nvPr/>
        </p:nvCxnSpPr>
        <p:spPr>
          <a:xfrm flipH="1">
            <a:off x="5016367" y="1263236"/>
            <a:ext cx="906856" cy="677550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  <a:stCxn id="3" idx="4"/>
            <a:endCxn id="16" idx="0"/>
          </p:cNvCxnSpPr>
          <p:nvPr/>
        </p:nvCxnSpPr>
        <p:spPr>
          <a:xfrm>
            <a:off x="5923223" y="1263236"/>
            <a:ext cx="1319723" cy="944445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>
            <a:off x="7052506" y="574455"/>
            <a:ext cx="462622" cy="1038452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067873" y="-656262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задача. Создать систему информирования</a:t>
            </a:r>
          </a:p>
          <a:p>
            <a:pPr lvl="0"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61879" y="2172956"/>
            <a:ext cx="3121308" cy="2547869"/>
          </a:xfrm>
          <a:prstGeom prst="wedgeRoundRectCallout">
            <a:avLst>
              <a:gd name="adj1" fmla="val -5728"/>
              <a:gd name="adj2" fmla="val -57961"/>
              <a:gd name="adj3" fmla="val 16667"/>
            </a:avLst>
          </a:prstGeom>
          <a:solidFill>
            <a:schemeClr val="accent2"/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дошкольных наук»;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«Обучающие тренинги»;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«Вебинары»;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«Редакционно-издательская деятельность»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2818652" y="3342628"/>
            <a:ext cx="2665595" cy="2419483"/>
          </a:xfrm>
          <a:prstGeom prst="wedgeRoundRectCallout">
            <a:avLst>
              <a:gd name="adj1" fmla="val -12423"/>
              <a:gd name="adj2" fmla="val -85784"/>
              <a:gd name="adj3" fmla="val 16667"/>
            </a:avLst>
          </a:prstGeom>
          <a:solidFill>
            <a:schemeClr val="accent2"/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Телекнига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событий»;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«Сад достижения»;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«Клубный час»;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5338226" y="3692712"/>
            <a:ext cx="3625275" cy="1931229"/>
          </a:xfrm>
          <a:prstGeom prst="wedgeRoundRectCallout">
            <a:avLst>
              <a:gd name="adj1" fmla="val -33627"/>
              <a:gd name="adj2" fmla="val -7030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Сайт ОУ;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«Памятки»;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«Электронная газета-журнал»;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«День открытых дверей»;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«Клуб успешных родителей»;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«Буклеты»;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«Информационные стенды»;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8383230" y="2145608"/>
            <a:ext cx="3432625" cy="2221166"/>
          </a:xfrm>
          <a:prstGeom prst="wedgeRoundRectCallout">
            <a:avLst>
              <a:gd name="adj1" fmla="val -14276"/>
              <a:gd name="adj2" fmla="val -63737"/>
              <a:gd name="adj3" fmla="val 16667"/>
            </a:avLst>
          </a:prstGeom>
          <a:solidFill>
            <a:schemeClr val="accent2"/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Сайт ОУ;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Информационные сборники;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постеры;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видеоблог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9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-246527"/>
            <a:ext cx="11191164" cy="735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9DD041-148D-436B-B2E4-36000E815A4F}"/>
              </a:ext>
            </a:extLst>
          </p:cNvPr>
          <p:cNvSpPr txBox="1"/>
          <p:nvPr/>
        </p:nvSpPr>
        <p:spPr>
          <a:xfrm>
            <a:off x="1651379" y="2429302"/>
            <a:ext cx="88877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C00000"/>
                </a:solidFill>
              </a:rPr>
              <a:t>До новых встреч))))</a:t>
            </a:r>
          </a:p>
        </p:txBody>
      </p:sp>
    </p:spTree>
    <p:extLst>
      <p:ext uri="{BB962C8B-B14F-4D97-AF65-F5344CB8AC3E}">
        <p14:creationId xmlns:p14="http://schemas.microsoft.com/office/powerpoint/2010/main" val="130119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-246527"/>
            <a:ext cx="11191164" cy="7351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DAF41-2BE5-4281-8912-357AEFC3B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3" y="1286915"/>
            <a:ext cx="8671792" cy="409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33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-246527"/>
            <a:ext cx="11191164" cy="735105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72A546-607E-45E8-8B2F-EBB1D3957245}"/>
              </a:ext>
            </a:extLst>
          </p:cNvPr>
          <p:cNvSpPr/>
          <p:nvPr/>
        </p:nvSpPr>
        <p:spPr>
          <a:xfrm>
            <a:off x="3184477" y="2111164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007943"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сформированности личностных качеств в контексте лидерства дошкольников через  событийную деятельность в  детской организации </a:t>
            </a:r>
          </a:p>
          <a:p>
            <a:pPr lvl="0" defTabSz="1007943">
              <a:defRPr/>
            </a:pP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733DAD-9C34-47E2-9639-BEAC9B84AD4D}"/>
              </a:ext>
            </a:extLst>
          </p:cNvPr>
          <p:cNvSpPr txBox="1"/>
          <p:nvPr/>
        </p:nvSpPr>
        <p:spPr>
          <a:xfrm>
            <a:off x="1965277" y="1392071"/>
            <a:ext cx="152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Comic Sans MS" panose="030F0702030302020204" pitchFamily="66" charset="0"/>
                <a:cs typeface="Arabic Typesetting" panose="03020402040406030203" pitchFamily="66" charset="-78"/>
              </a:rPr>
              <a:t>Цель:</a:t>
            </a:r>
          </a:p>
        </p:txBody>
      </p:sp>
    </p:spTree>
    <p:extLst>
      <p:ext uri="{BB962C8B-B14F-4D97-AF65-F5344CB8AC3E}">
        <p14:creationId xmlns:p14="http://schemas.microsoft.com/office/powerpoint/2010/main" val="115697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" y="-493054"/>
            <a:ext cx="11191164" cy="735105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68C82C-357F-4D3E-821D-8FDC89F6AE7A}"/>
              </a:ext>
            </a:extLst>
          </p:cNvPr>
          <p:cNvSpPr/>
          <p:nvPr/>
        </p:nvSpPr>
        <p:spPr>
          <a:xfrm>
            <a:off x="1869743" y="1589602"/>
            <a:ext cx="74653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Заведующий МКДОУ д/с «Олененок» -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Брачун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В.Я.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Заместитель заведующего по УВР -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Тугова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Л.М.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Музыкальный руководитель - Емелова О.Н.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Инструктор ФИЗО - Быкова Э.В.,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Педагог дополнительного образования по ИЗО – Кузьмина М.Г.;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Социальный педагог - Соколова С.В.,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Музыкальный руководитель - Башкирцева Н.О.,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Воспитатель – Федосеева Т.И.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Воспитатель – Смышляева Н.В.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Воспитатель -Лукьянцева Н.А.,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Учитель-логопед - Шереметьева  Е. Б.,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Педагог-психолог - Пьянзина Г.А.,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Педагог-психолог – Робу Я.А.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Воспитанники старших и подготовительной групп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3DA82-0AFE-4E7C-9215-D1D6D3475EF8}"/>
              </a:ext>
            </a:extLst>
          </p:cNvPr>
          <p:cNvSpPr txBox="1"/>
          <p:nvPr/>
        </p:nvSpPr>
        <p:spPr>
          <a:xfrm>
            <a:off x="2060813" y="790248"/>
            <a:ext cx="5668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Исполнители и участники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259314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-246527"/>
            <a:ext cx="11191164" cy="7351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F2661A-B9E3-45A0-A1F7-E0123FEB0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452">
            <a:off x="325986" y="996621"/>
            <a:ext cx="7268016" cy="3665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23FBD1-9E3C-439B-8659-F26EB2A4B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7" y="1754901"/>
            <a:ext cx="4311412" cy="323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D2300E-C937-4F4D-924D-B84DF555A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21" y="4240139"/>
            <a:ext cx="4642299" cy="227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986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D9EA7A9-A52B-47EE-8872-F8E538D42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271"/>
            <a:ext cx="12192000" cy="735105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97114" y="383536"/>
            <a:ext cx="7471295" cy="748700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dirty="0">
              <a:solidFill>
                <a:srgbClr val="0062A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297114" y="1859281"/>
            <a:ext cx="6391175" cy="2721847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solidFill>
                  <a:srgbClr val="49556E">
                    <a:lumMod val="60000"/>
                    <a:lumOff val="40000"/>
                  </a:srgbClr>
                </a:solidFill>
                <a:latin typeface="Calibri Light"/>
              </a:rPr>
              <a:t> </a:t>
            </a:r>
            <a:endParaRPr lang="ru-RU" dirty="0">
              <a:solidFill>
                <a:srgbClr val="49556E">
                  <a:lumMod val="60000"/>
                  <a:lumOff val="40000"/>
                </a:srgbClr>
              </a:solidFill>
              <a:latin typeface="Calibri Ligh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57408"/>
              </p:ext>
            </p:extLst>
          </p:nvPr>
        </p:nvGraphicFramePr>
        <p:xfrm>
          <a:off x="404464" y="333602"/>
          <a:ext cx="11122925" cy="678335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03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9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335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4318295" y="1341570"/>
            <a:ext cx="3295264" cy="13228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организация «Лидер во мне»</a:t>
            </a:r>
          </a:p>
        </p:txBody>
      </p:sp>
      <p:sp>
        <p:nvSpPr>
          <p:cNvPr id="6" name="Овал 5"/>
          <p:cNvSpPr/>
          <p:nvPr/>
        </p:nvSpPr>
        <p:spPr>
          <a:xfrm>
            <a:off x="2081624" y="1583362"/>
            <a:ext cx="1422038" cy="10715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человек-человек</a:t>
            </a:r>
          </a:p>
        </p:txBody>
      </p:sp>
      <p:sp>
        <p:nvSpPr>
          <p:cNvPr id="7" name="Овал 6"/>
          <p:cNvSpPr/>
          <p:nvPr/>
        </p:nvSpPr>
        <p:spPr>
          <a:xfrm>
            <a:off x="5355108" y="2908875"/>
            <a:ext cx="1451908" cy="898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человек-техника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7054150" y="2954187"/>
            <a:ext cx="1439197" cy="9338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человек-знак</a:t>
            </a:r>
          </a:p>
        </p:txBody>
      </p:sp>
      <p:sp>
        <p:nvSpPr>
          <p:cNvPr id="16" name="Овал 15"/>
          <p:cNvSpPr/>
          <p:nvPr/>
        </p:nvSpPr>
        <p:spPr>
          <a:xfrm>
            <a:off x="3354405" y="2575221"/>
            <a:ext cx="1496844" cy="10052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человек-природа</a:t>
            </a:r>
          </a:p>
        </p:txBody>
      </p:sp>
      <p:cxnSp>
        <p:nvCxnSpPr>
          <p:cNvPr id="12" name="Прямая со стрелкой 11"/>
          <p:cNvCxnSpPr>
            <a:cxnSpLocks/>
            <a:stCxn id="3" idx="4"/>
            <a:endCxn id="7" idx="0"/>
          </p:cNvCxnSpPr>
          <p:nvPr/>
        </p:nvCxnSpPr>
        <p:spPr>
          <a:xfrm>
            <a:off x="5965927" y="2664428"/>
            <a:ext cx="115135" cy="244447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  <a:stCxn id="3" idx="5"/>
            <a:endCxn id="15" idx="0"/>
          </p:cNvCxnSpPr>
          <p:nvPr/>
        </p:nvCxnSpPr>
        <p:spPr>
          <a:xfrm>
            <a:off x="7130979" y="2470700"/>
            <a:ext cx="642770" cy="483487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  <a:stCxn id="3" idx="2"/>
            <a:endCxn id="6" idx="6"/>
          </p:cNvCxnSpPr>
          <p:nvPr/>
        </p:nvCxnSpPr>
        <p:spPr>
          <a:xfrm flipH="1">
            <a:off x="3503662" y="2002999"/>
            <a:ext cx="814633" cy="116149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  <a:stCxn id="3" idx="3"/>
            <a:endCxn id="16" idx="0"/>
          </p:cNvCxnSpPr>
          <p:nvPr/>
        </p:nvCxnSpPr>
        <p:spPr>
          <a:xfrm flipH="1">
            <a:off x="4102827" y="2470700"/>
            <a:ext cx="698048" cy="104521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445411" y="216716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задача. Разработать структуру и содержание деятельности детской организации, проекты по направлениям деятельности детской организации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188314" y="5298466"/>
            <a:ext cx="4499975" cy="1312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Коммуникативность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Инициативность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Умение работать в команде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Умение брать на себя ответственность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Самооценка 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саморегуляция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cxnSpLocks/>
            <a:stCxn id="3" idx="6"/>
            <a:endCxn id="13" idx="2"/>
          </p:cNvCxnSpPr>
          <p:nvPr/>
        </p:nvCxnSpPr>
        <p:spPr>
          <a:xfrm>
            <a:off x="7613559" y="2002999"/>
            <a:ext cx="814633" cy="23624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8428192" y="1408155"/>
            <a:ext cx="2093187" cy="12369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человек-художественный образ</a:t>
            </a:r>
          </a:p>
        </p:txBody>
      </p:sp>
      <p:sp>
        <p:nvSpPr>
          <p:cNvPr id="22" name="Овал 21"/>
          <p:cNvSpPr/>
          <p:nvPr/>
        </p:nvSpPr>
        <p:spPr>
          <a:xfrm>
            <a:off x="1886802" y="4241581"/>
            <a:ext cx="1496797" cy="9334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команда</a:t>
            </a:r>
          </a:p>
        </p:txBody>
      </p:sp>
      <p:sp>
        <p:nvSpPr>
          <p:cNvPr id="23" name="Овал 22"/>
          <p:cNvSpPr/>
          <p:nvPr/>
        </p:nvSpPr>
        <p:spPr>
          <a:xfrm>
            <a:off x="5745904" y="4161942"/>
            <a:ext cx="1828708" cy="7906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Технолидер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681124" y="3876565"/>
            <a:ext cx="1596695" cy="10504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FFC000"/>
                </a:solidFill>
                <a:latin typeface="Comic Sans MS" panose="030F0702030302020204" pitchFamily="66" charset="0"/>
              </a:rPr>
              <a:t>Эколята</a:t>
            </a:r>
            <a:endParaRPr lang="ru-RU" sz="1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664348" y="3146941"/>
            <a:ext cx="1880972" cy="8819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Креативные таланты</a:t>
            </a:r>
          </a:p>
        </p:txBody>
      </p:sp>
      <p:sp>
        <p:nvSpPr>
          <p:cNvPr id="26" name="Овал 25"/>
          <p:cNvSpPr/>
          <p:nvPr/>
        </p:nvSpPr>
        <p:spPr>
          <a:xfrm>
            <a:off x="8428192" y="4309213"/>
            <a:ext cx="1594237" cy="9490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21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00B050"/>
                </a:solidFill>
              </a:rPr>
              <a:t>Айкьюша</a:t>
            </a:r>
            <a:endParaRPr lang="ru-RU" sz="1600" b="1" dirty="0">
              <a:solidFill>
                <a:srgbClr val="00B050"/>
              </a:solidFill>
            </a:endParaRPr>
          </a:p>
        </p:txBody>
      </p:sp>
      <p:cxnSp>
        <p:nvCxnSpPr>
          <p:cNvPr id="29" name="Прямая со стрелкой 28"/>
          <p:cNvCxnSpPr>
            <a:cxnSpLocks/>
            <a:stCxn id="22" idx="0"/>
            <a:endCxn id="6" idx="4"/>
          </p:cNvCxnSpPr>
          <p:nvPr/>
        </p:nvCxnSpPr>
        <p:spPr>
          <a:xfrm flipV="1">
            <a:off x="2635201" y="2654932"/>
            <a:ext cx="157443" cy="1586648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  <a:stCxn id="35" idx="0"/>
            <a:endCxn id="22" idx="6"/>
          </p:cNvCxnSpPr>
          <p:nvPr/>
        </p:nvCxnSpPr>
        <p:spPr>
          <a:xfrm flipH="1" flipV="1">
            <a:off x="3383599" y="4708330"/>
            <a:ext cx="3054703" cy="590136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cxnSpLocks/>
            <a:stCxn id="35" idx="0"/>
            <a:endCxn id="24" idx="5"/>
          </p:cNvCxnSpPr>
          <p:nvPr/>
        </p:nvCxnSpPr>
        <p:spPr>
          <a:xfrm flipH="1" flipV="1">
            <a:off x="5043988" y="4773173"/>
            <a:ext cx="1394314" cy="525293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stCxn id="24" idx="0"/>
            <a:endCxn id="16" idx="4"/>
          </p:cNvCxnSpPr>
          <p:nvPr/>
        </p:nvCxnSpPr>
        <p:spPr>
          <a:xfrm flipH="1" flipV="1">
            <a:off x="4102827" y="3580483"/>
            <a:ext cx="376645" cy="296082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cxnSpLocks/>
            <a:stCxn id="35" idx="0"/>
            <a:endCxn id="23" idx="4"/>
          </p:cNvCxnSpPr>
          <p:nvPr/>
        </p:nvCxnSpPr>
        <p:spPr>
          <a:xfrm flipV="1">
            <a:off x="6438302" y="4952587"/>
            <a:ext cx="221956" cy="345879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cxnSpLocks/>
            <a:stCxn id="23" idx="0"/>
            <a:endCxn id="7" idx="4"/>
          </p:cNvCxnSpPr>
          <p:nvPr/>
        </p:nvCxnSpPr>
        <p:spPr>
          <a:xfrm flipH="1" flipV="1">
            <a:off x="6081062" y="3807162"/>
            <a:ext cx="579196" cy="354780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cxnSpLocks/>
            <a:stCxn id="35" idx="0"/>
            <a:endCxn id="26" idx="2"/>
          </p:cNvCxnSpPr>
          <p:nvPr/>
        </p:nvCxnSpPr>
        <p:spPr>
          <a:xfrm flipV="1">
            <a:off x="6438301" y="4783750"/>
            <a:ext cx="1989890" cy="514716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cxnSpLocks/>
            <a:stCxn id="26" idx="0"/>
            <a:endCxn id="15" idx="5"/>
          </p:cNvCxnSpPr>
          <p:nvPr/>
        </p:nvCxnSpPr>
        <p:spPr>
          <a:xfrm flipH="1" flipV="1">
            <a:off x="8282581" y="3751256"/>
            <a:ext cx="942730" cy="557957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cxnSpLocks/>
            <a:stCxn id="35" idx="0"/>
            <a:endCxn id="25" idx="3"/>
          </p:cNvCxnSpPr>
          <p:nvPr/>
        </p:nvCxnSpPr>
        <p:spPr>
          <a:xfrm flipV="1">
            <a:off x="6438302" y="3899694"/>
            <a:ext cx="2501508" cy="1398772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cxnSpLocks/>
            <a:stCxn id="25" idx="0"/>
            <a:endCxn id="13" idx="4"/>
          </p:cNvCxnSpPr>
          <p:nvPr/>
        </p:nvCxnSpPr>
        <p:spPr>
          <a:xfrm flipH="1" flipV="1">
            <a:off x="9474786" y="2645090"/>
            <a:ext cx="130048" cy="501851"/>
          </a:xfrm>
          <a:prstGeom prst="straightConnector1">
            <a:avLst/>
          </a:prstGeom>
          <a:ln>
            <a:solidFill>
              <a:srgbClr val="421E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80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-246527"/>
            <a:ext cx="11191164" cy="73510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76AE8C-BCE1-4920-940D-BEADD262B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94" y="1176881"/>
            <a:ext cx="4600006" cy="3452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ED39D0-AFA6-4B68-B143-942516C5C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45" y="4545628"/>
            <a:ext cx="3523488" cy="2191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1A70CC-906D-41A0-9400-6CD0599A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11" y="2613503"/>
            <a:ext cx="2819400" cy="235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CAAF6A-2D61-4278-9664-C67EF860A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99" y="1086585"/>
            <a:ext cx="2819400" cy="181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01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-246527"/>
            <a:ext cx="11191164" cy="7351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AF9EE-0DAF-4C65-8D25-02F48685A91E}"/>
              </a:ext>
            </a:extLst>
          </p:cNvPr>
          <p:cNvSpPr txBox="1"/>
          <p:nvPr/>
        </p:nvSpPr>
        <p:spPr>
          <a:xfrm>
            <a:off x="1548261" y="1405720"/>
            <a:ext cx="8613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Отряды детской организации «Лидер во мне!»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3A767-C55E-45F6-A74A-3365ECEBCAB0}"/>
              </a:ext>
            </a:extLst>
          </p:cNvPr>
          <p:cNvSpPr txBox="1"/>
          <p:nvPr/>
        </p:nvSpPr>
        <p:spPr>
          <a:xfrm>
            <a:off x="4296461" y="3853305"/>
            <a:ext cx="6464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chemeClr val="accent2">
                    <a:lumMod val="75000"/>
                  </a:schemeClr>
                </a:solidFill>
              </a:rPr>
              <a:t>«Мы команда!»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893F8-E1A3-4D13-98FF-4E42ABA852D1}"/>
              </a:ext>
            </a:extLst>
          </p:cNvPr>
          <p:cNvSpPr txBox="1"/>
          <p:nvPr/>
        </p:nvSpPr>
        <p:spPr>
          <a:xfrm>
            <a:off x="6641080" y="2334878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AAC925-2EE5-41E3-A417-9400C7B4E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58" y="1879823"/>
            <a:ext cx="3532200" cy="3180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24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-246527"/>
            <a:ext cx="11191164" cy="73510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A76FCD-DAA0-4930-8F2C-345CCDF49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69" y="1355221"/>
            <a:ext cx="3838397" cy="3700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1FB20-B948-49F2-B745-FC4ABA3A1BD4}"/>
              </a:ext>
            </a:extLst>
          </p:cNvPr>
          <p:cNvSpPr txBox="1"/>
          <p:nvPr/>
        </p:nvSpPr>
        <p:spPr>
          <a:xfrm>
            <a:off x="6960358" y="2019869"/>
            <a:ext cx="700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accent4">
                    <a:lumMod val="75000"/>
                  </a:schemeClr>
                </a:solidFill>
              </a:rPr>
              <a:t>II</a:t>
            </a:r>
            <a:endParaRPr lang="ru-RU" sz="8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67175-49F0-479E-97A8-34BE64C8D8B3}"/>
              </a:ext>
            </a:extLst>
          </p:cNvPr>
          <p:cNvSpPr txBox="1"/>
          <p:nvPr/>
        </p:nvSpPr>
        <p:spPr>
          <a:xfrm>
            <a:off x="5886736" y="3429000"/>
            <a:ext cx="4599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7200" dirty="0" err="1">
                <a:solidFill>
                  <a:schemeClr val="accent4">
                    <a:lumMod val="75000"/>
                  </a:schemeClr>
                </a:solidFill>
              </a:rPr>
              <a:t>Эколята</a:t>
            </a:r>
            <a:r>
              <a:rPr lang="ru-RU" sz="7200" dirty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60561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345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Олененок Тазовский</dc:creator>
  <cp:lastModifiedBy>Олененок Тазовский</cp:lastModifiedBy>
  <cp:revision>7</cp:revision>
  <dcterms:created xsi:type="dcterms:W3CDTF">2018-12-11T13:34:00Z</dcterms:created>
  <dcterms:modified xsi:type="dcterms:W3CDTF">2018-12-11T14:34:28Z</dcterms:modified>
</cp:coreProperties>
</file>