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80" r:id="rId4"/>
    <p:sldId id="282" r:id="rId5"/>
    <p:sldId id="283" r:id="rId6"/>
    <p:sldId id="287" r:id="rId7"/>
    <p:sldId id="288" r:id="rId8"/>
    <p:sldId id="284" r:id="rId9"/>
    <p:sldId id="285" r:id="rId10"/>
    <p:sldId id="286" r:id="rId11"/>
    <p:sldId id="281" r:id="rId12"/>
    <p:sldId id="279" r:id="rId1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10" autoAdjust="0"/>
    <p:restoredTop sz="95596" autoAdjust="0"/>
  </p:normalViewPr>
  <p:slideViewPr>
    <p:cSldViewPr>
      <p:cViewPr varScale="1">
        <p:scale>
          <a:sx n="69" d="100"/>
          <a:sy n="69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ACDC622-0FC4-4AEF-85A3-B1022E71A4D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101747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1779BD-EFFD-4F10-A567-D5B62B57C52E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331505-6C46-456D-8745-93E87A7C83A4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8AEC6-474F-459A-B697-997FA900E86D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14925" y="2800350"/>
            <a:ext cx="3495675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0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14925" y="3752850"/>
            <a:ext cx="3495675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19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99263" y="438150"/>
            <a:ext cx="1887537" cy="5810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33475" y="438150"/>
            <a:ext cx="5513388" cy="5810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854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84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72183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33475" y="1905000"/>
            <a:ext cx="3581400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7275" y="1905000"/>
            <a:ext cx="3581400" cy="4343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14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936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744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55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85150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3520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8275" y="438150"/>
            <a:ext cx="724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33475" y="1905000"/>
            <a:ext cx="7315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427984" y="260648"/>
            <a:ext cx="4536503" cy="4968552"/>
          </a:xfrm>
        </p:spPr>
        <p:txBody>
          <a:bodyPr/>
          <a:lstStyle/>
          <a:p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МКДОУ детский сад «Оленёнок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Фотоальбом</a:t>
            </a:r>
            <a:b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педагога-психолога:</a:t>
            </a:r>
            <a:b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Цурло</a:t>
            </a:r>
            <a:r>
              <a:rPr lang="ru-RU" sz="2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Елены Анатольевны</a:t>
            </a:r>
            <a:endParaRPr lang="ru-RU" alt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7" t="2345" r="5528"/>
          <a:stretch/>
        </p:blipFill>
        <p:spPr>
          <a:xfrm>
            <a:off x="4860031" y="2492896"/>
            <a:ext cx="3946211" cy="3286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690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628800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30593"/>
            <a:ext cx="4204129" cy="3153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655083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699792" y="620688"/>
            <a:ext cx="4968552" cy="715963"/>
          </a:xfrm>
        </p:spPr>
        <p:txBody>
          <a:bodyPr/>
          <a:lstStyle/>
          <a:p>
            <a:r>
              <a:rPr lang="ru-RU" altLang="ru-RU" sz="4000" dirty="0" smtClean="0">
                <a:solidFill>
                  <a:srgbClr val="00B0F0"/>
                </a:solidFill>
              </a:rPr>
              <a:t>До новых встреч!</a:t>
            </a:r>
            <a:endParaRPr lang="en-US" altLang="ru-RU" sz="4000" dirty="0">
              <a:solidFill>
                <a:srgbClr val="00B0F0"/>
              </a:solidFill>
              <a:latin typeface="Cooper Black" panose="0208090404030B0204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432632"/>
            <a:ext cx="6303516" cy="4727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28800"/>
            <a:ext cx="4320482" cy="32403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852936"/>
            <a:ext cx="4128460" cy="30963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7" y="1482023"/>
            <a:ext cx="3581350" cy="4775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69866" y="1905000"/>
            <a:ext cx="3581400" cy="4343400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21792" r="22713" b="9687"/>
          <a:stretch/>
        </p:blipFill>
        <p:spPr>
          <a:xfrm>
            <a:off x="4716016" y="2169327"/>
            <a:ext cx="4151339" cy="3814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4964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852936"/>
            <a:ext cx="4276137" cy="3207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Объект 2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44824"/>
            <a:ext cx="4128459" cy="309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28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3541911" cy="5632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Объект 3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22585"/>
            <a:ext cx="3491010" cy="5731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97492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2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68" y="3501008"/>
            <a:ext cx="4465126" cy="2968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 t="9401" r="16138"/>
          <a:stretch/>
        </p:blipFill>
        <p:spPr>
          <a:xfrm>
            <a:off x="1438275" y="1268760"/>
            <a:ext cx="2808312" cy="1873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4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240443"/>
            <a:ext cx="2952420" cy="52470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7948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430" y="1124744"/>
            <a:ext cx="5120570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12" y="3396748"/>
            <a:ext cx="3979440" cy="2984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808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21" b="20149"/>
          <a:stretch/>
        </p:blipFill>
        <p:spPr>
          <a:xfrm>
            <a:off x="4788024" y="1628800"/>
            <a:ext cx="3657600" cy="4130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Объект 19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05000"/>
            <a:ext cx="3894340" cy="2921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0163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8" r="15517"/>
          <a:stretch/>
        </p:blipFill>
        <p:spPr>
          <a:xfrm>
            <a:off x="395536" y="3284984"/>
            <a:ext cx="381896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512" y="1196752"/>
            <a:ext cx="432048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8073544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4">
      <a:dk1>
        <a:srgbClr val="4D4D4D"/>
      </a:dk1>
      <a:lt1>
        <a:srgbClr val="FFFFFF"/>
      </a:lt1>
      <a:dk2>
        <a:srgbClr val="4D4D4D"/>
      </a:dk2>
      <a:lt2>
        <a:srgbClr val="888888"/>
      </a:lt2>
      <a:accent1>
        <a:srgbClr val="9E9E9E"/>
      </a:accent1>
      <a:accent2>
        <a:srgbClr val="BEBEBE"/>
      </a:accent2>
      <a:accent3>
        <a:srgbClr val="FFFFFF"/>
      </a:accent3>
      <a:accent4>
        <a:srgbClr val="404040"/>
      </a:accent4>
      <a:accent5>
        <a:srgbClr val="CCCCCC"/>
      </a:accent5>
      <a:accent6>
        <a:srgbClr val="ACACAC"/>
      </a:accent6>
      <a:hlink>
        <a:srgbClr val="BDD006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617180"/>
        </a:lt2>
        <a:accent1>
          <a:srgbClr val="85919F"/>
        </a:accent1>
        <a:accent2>
          <a:srgbClr val="96A3AF"/>
        </a:accent2>
        <a:accent3>
          <a:srgbClr val="FFFFFF"/>
        </a:accent3>
        <a:accent4>
          <a:srgbClr val="404040"/>
        </a:accent4>
        <a:accent5>
          <a:srgbClr val="C2C7CD"/>
        </a:accent5>
        <a:accent6>
          <a:srgbClr val="87939E"/>
        </a:accent6>
        <a:hlink>
          <a:srgbClr val="AFB9C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C8C8C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2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D0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97AF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3892F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C90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FFA21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888888"/>
        </a:lt2>
        <a:accent1>
          <a:srgbClr val="9E9E9E"/>
        </a:accent1>
        <a:accent2>
          <a:srgbClr val="BEBEBE"/>
        </a:accent2>
        <a:accent3>
          <a:srgbClr val="FFFFFF"/>
        </a:accent3>
        <a:accent4>
          <a:srgbClr val="404040"/>
        </a:accent4>
        <a:accent5>
          <a:srgbClr val="CCCCCC"/>
        </a:accent5>
        <a:accent6>
          <a:srgbClr val="ACACAC"/>
        </a:accent6>
        <a:hlink>
          <a:srgbClr val="BDD00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87</TotalTime>
  <Words>13</Words>
  <Application>Microsoft Office PowerPoint</Application>
  <PresentationFormat>Экран (4:3)</PresentationFormat>
  <Paragraphs>5</Paragraphs>
  <Slides>12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Cooper Black</vt:lpstr>
      <vt:lpstr>Microsoft Sans Serif</vt:lpstr>
      <vt:lpstr>Times New Roman</vt:lpstr>
      <vt:lpstr>powerpoint-template-24</vt:lpstr>
      <vt:lpstr>МКДОУ детский сад «Оленёнок»   Фотоальбом педагога-психолога:  Цурло Елены Анатольевны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новых встреч!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МКДОУ детский сад «Оленёнок»  Развивающая предметно-пространственная среда  по музыкальному воспитанию   Музыкальный  руководитель: Башкирцева Наталья Олеговна</dc:title>
  <dc:creator>q</dc:creator>
  <cp:lastModifiedBy>q</cp:lastModifiedBy>
  <cp:revision>9</cp:revision>
  <dcterms:created xsi:type="dcterms:W3CDTF">2019-02-18T09:53:36Z</dcterms:created>
  <dcterms:modified xsi:type="dcterms:W3CDTF">2019-02-19T10:55:28Z</dcterms:modified>
</cp:coreProperties>
</file>