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79" r:id="rId4"/>
    <p:sldId id="280" r:id="rId5"/>
    <p:sldId id="288" r:id="rId6"/>
    <p:sldId id="289" r:id="rId7"/>
    <p:sldId id="271" r:id="rId8"/>
    <p:sldId id="290" r:id="rId9"/>
    <p:sldId id="291" r:id="rId10"/>
    <p:sldId id="283" r:id="rId11"/>
    <p:sldId id="260" r:id="rId12"/>
    <p:sldId id="293" r:id="rId13"/>
    <p:sldId id="294" r:id="rId14"/>
    <p:sldId id="295" r:id="rId15"/>
    <p:sldId id="287" r:id="rId16"/>
    <p:sldId id="264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Rg st="1" end="16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  <p:sndAc>
      <p:endSnd/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  <p:sndAc>
      <p:endSnd/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  <p:sndAc>
      <p:endSnd/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  <p:sndAc>
      <p:endSnd/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  <p:sndAc>
      <p:endSnd/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  <p:sndAc>
      <p:endSnd/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  <p:sndAc>
      <p:endSnd/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  <p:sndAc>
      <p:endSnd/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  <p:sndAc>
      <p:endSnd/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  <p:sndAc>
      <p:endSnd/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  <p:sndAc>
      <p:endSnd/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  <p:sndAc>
      <p:endSnd/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1.jpe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9.png"/><Relationship Id="rId7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1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1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1.jpe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дид.дж\весна 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21" y="0"/>
            <a:ext cx="91608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23728" y="3140968"/>
            <a:ext cx="5040559" cy="193899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Д.Шостакович</a:t>
            </a:r>
            <a:r>
              <a:rPr lang="ru-RU" sz="6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</a:p>
          <a:p>
            <a:pPr algn="ctr"/>
            <a:r>
              <a:rPr lang="ru-RU" sz="6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Вальс-шутка</a:t>
            </a:r>
          </a:p>
        </p:txBody>
      </p:sp>
      <p:pic>
        <p:nvPicPr>
          <p:cNvPr id="1029" name="Picture 5" descr="C:\Users\Admin\Desktop\дид.дж\imgonline-com-ua-Transparent-backgr-UtcSlYkKUFuE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924944"/>
            <a:ext cx="2579458" cy="325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а-бережной-шостакович-вальс-3шутк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9552" y="5874048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845D88-3414-4887-9ADC-789DB3C040F4}"/>
              </a:ext>
            </a:extLst>
          </p:cNvPr>
          <p:cNvSpPr txBox="1"/>
          <p:nvPr/>
        </p:nvSpPr>
        <p:spPr>
          <a:xfrm>
            <a:off x="4139952" y="5684980"/>
            <a:ext cx="3456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i="1" dirty="0">
                <a:solidFill>
                  <a:srgbClr val="00B050"/>
                </a:solidFill>
              </a:rPr>
              <a:t>Интерактивная игра </a:t>
            </a:r>
          </a:p>
          <a:p>
            <a:pPr algn="just"/>
            <a:r>
              <a:rPr lang="ru-RU" b="1" i="1">
                <a:solidFill>
                  <a:srgbClr val="00B050"/>
                </a:solidFill>
              </a:rPr>
              <a:t>Орф</a:t>
            </a:r>
            <a:r>
              <a:rPr lang="ru-RU" b="1" i="1" dirty="0">
                <a:solidFill>
                  <a:srgbClr val="00B050"/>
                </a:solidFill>
              </a:rPr>
              <a:t>-оркестр</a:t>
            </a:r>
          </a:p>
          <a:p>
            <a:pPr algn="just"/>
            <a:r>
              <a:rPr lang="ru-RU" b="1" i="1" dirty="0">
                <a:solidFill>
                  <a:srgbClr val="00B050"/>
                </a:solidFill>
              </a:rPr>
              <a:t>Составитель: музыкальный руководитель Емелова О.Н.</a:t>
            </a:r>
          </a:p>
        </p:txBody>
      </p:sp>
    </p:spTree>
    <p:extLst>
      <p:ext uri="{BB962C8B-B14F-4D97-AF65-F5344CB8AC3E}">
        <p14:creationId xmlns:p14="http://schemas.microsoft.com/office/powerpoint/2010/main" val="3482315057"/>
      </p:ext>
    </p:extLst>
  </p:cSld>
  <p:clrMapOvr>
    <a:masterClrMapping/>
  </p:clrMapOvr>
  <p:transition spd="slow" advTm="282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дид.дж\весна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21" y="0"/>
            <a:ext cx="91608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635" y="1109739"/>
            <a:ext cx="4638522" cy="4638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4587404"/>
            <a:ext cx="1823106" cy="1534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927" y="5409541"/>
            <a:ext cx="1462881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607" y="5085184"/>
            <a:ext cx="1418289" cy="1193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5071332"/>
            <a:ext cx="1418289" cy="1193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C:\Users\Admin\Desktop\дид.дж\imgonline-com-ua-Transparent-backgr-UtcSlYkKUFuEL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361" y="2250238"/>
            <a:ext cx="3264911" cy="4118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318" y="5428304"/>
            <a:ext cx="1418289" cy="1193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409541"/>
            <a:ext cx="1418289" cy="1193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409540"/>
            <a:ext cx="1418289" cy="1193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6305839"/>
      </p:ext>
    </p:extLst>
  </p:cSld>
  <p:clrMapOvr>
    <a:masterClrMapping/>
  </p:clrMapOvr>
  <p:transition spd="slow" advTm="1012">
    <p:wipe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дид.дж\весна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21" y="0"/>
            <a:ext cx="91608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89614">
            <a:off x="600693" y="3210688"/>
            <a:ext cx="4696866" cy="2348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230" y="3092305"/>
            <a:ext cx="5386428" cy="3400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C:\Users\Admin\Desktop\дид.дж\imgonline-com-ua-Transparent-backgr-p77hdugOFnljB - копия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6337" y="2112148"/>
            <a:ext cx="2443254" cy="302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9511722"/>
      </p:ext>
    </p:extLst>
  </p:cSld>
  <p:clrMapOvr>
    <a:masterClrMapping/>
  </p:clrMapOvr>
  <p:transition spd="slow" advTm="953">
    <p:wipe/>
    <p:sndAc>
      <p:endSnd/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а-бережной-шостакович-вальс-шутка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7128.574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12" y="6208324"/>
            <a:ext cx="609600" cy="609600"/>
          </a:xfrm>
          <a:prstGeom prst="rect">
            <a:avLst/>
          </a:prstGeom>
        </p:spPr>
      </p:pic>
      <p:pic>
        <p:nvPicPr>
          <p:cNvPr id="1026" name="Picture 2" descr="C:\Users\Admin\Desktop\дид.дж\весна 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21" y="0"/>
            <a:ext cx="91608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дид.дж\imgonline-com-ua-Transparent-backgr-KqeZd4897PoZO0b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3292509"/>
            <a:ext cx="3577354" cy="357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487533"/>
            <a:ext cx="3251088" cy="4336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 descr="C:\Users\Admin\Desktop\дид.дж\imgonline-com-ua-Transparent-backgr-p77hdugOFnljB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149080"/>
            <a:ext cx="2829651" cy="3315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0016858"/>
      </p:ext>
    </p:extLst>
  </p:cSld>
  <p:clrMapOvr>
    <a:masterClrMapping/>
  </p:clrMapOvr>
  <p:transition spd="slow" advTm="1795">
    <p:wipe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32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дид.дж\весна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21" y="0"/>
            <a:ext cx="91608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89614">
            <a:off x="600693" y="3210687"/>
            <a:ext cx="4696866" cy="2348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230" y="3092305"/>
            <a:ext cx="5386428" cy="3400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C:\Users\Admin\Desktop\дид.дж\imgonline-com-ua-Transparent-backgr-p77hdugOFnljB - копия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6337" y="2112148"/>
            <a:ext cx="2443254" cy="302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3333370"/>
      </p:ext>
    </p:extLst>
  </p:cSld>
  <p:clrMapOvr>
    <a:masterClrMapping/>
  </p:clrMapOvr>
  <p:transition spd="slow" advTm="753">
    <p:wipe/>
    <p:sndAc>
      <p:endSnd/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дид.дж\весна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21" y="0"/>
            <a:ext cx="91608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700" y="3789040"/>
            <a:ext cx="28575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772816"/>
            <a:ext cx="3912307" cy="4298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C:\Users\Admin\Desktop\дид.дж\imgonline-com-ua-Transparent-backgr-p77hdugOFnljB - копия - копия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922273"/>
            <a:ext cx="2417440" cy="3100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0980913"/>
      </p:ext>
    </p:extLst>
  </p:cSld>
  <p:clrMapOvr>
    <a:masterClrMapping/>
  </p:clrMapOvr>
  <p:transition spd="slow" advTm="1666">
    <p:wipe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дид.дж\весна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21" y="0"/>
            <a:ext cx="91608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635" y="1109739"/>
            <a:ext cx="4638522" cy="4638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135601"/>
            <a:ext cx="3027557" cy="2547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607" y="5085184"/>
            <a:ext cx="1418289" cy="1193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5071332"/>
            <a:ext cx="1418289" cy="1193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C:\Users\Admin\Desktop\дид.дж\imgonline-com-ua-Transparent-backgr-UtcSlYkKUFuEL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361" y="2250238"/>
            <a:ext cx="3264911" cy="4118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409541"/>
            <a:ext cx="1418289" cy="1193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409540"/>
            <a:ext cx="1418289" cy="1193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865231"/>
      </p:ext>
    </p:extLst>
  </p:cSld>
  <p:clrMapOvr>
    <a:masterClrMapping/>
  </p:clrMapOvr>
  <p:transition spd="slow" advTm="2187">
    <p:wipe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8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8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8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80" fill="hold">
                                          <p:stCondLst>
                                            <p:cond delay="72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дид.дж\весна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21" y="0"/>
            <a:ext cx="91608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дид.дж\imgonline-com-ua-Transparent-backgr-KqeZd4897PoZO0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781" y="1916832"/>
            <a:ext cx="2829775" cy="282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435" y="1991938"/>
            <a:ext cx="4638522" cy="4638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972" y="1696482"/>
            <a:ext cx="28575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63687" y="5661248"/>
            <a:ext cx="6756847" cy="923330"/>
          </a:xfrm>
          <a:prstGeom prst="rect">
            <a:avLst/>
          </a:pr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ru-RU" sz="5400" b="1" cap="none" spc="0" dirty="0">
                <a:ln w="10541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Спасибо за исполнение</a:t>
            </a:r>
            <a:r>
              <a:rPr lang="ru-RU" sz="5400" b="1" cap="none" spc="0" dirty="0">
                <a:ln w="10541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/>
                <a:sym typeface="Wingdings" panose="05000000000000000000" pitchFamily="2" charset="2"/>
              </a:rPr>
              <a:t></a:t>
            </a:r>
            <a:endParaRPr lang="ru-RU" sz="5400" b="1" cap="none" spc="0" dirty="0">
              <a:ln w="10541" cmpd="sng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B050"/>
              </a:solidFill>
              <a:effectLst/>
            </a:endParaRPr>
          </a:p>
        </p:txBody>
      </p:sp>
      <p:pic>
        <p:nvPicPr>
          <p:cNvPr id="8" name="Picture 4" descr="C:\Users\Admin\Desktop\дид.дж\imgonline-com-ua-Transparent-backgr-p77hdugOFnljB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0390" y="3984355"/>
            <a:ext cx="2829651" cy="3315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\Desktop\дид.дж\imgonline-com-ua-Transparent-backgr-UtcSlYkKUFuEL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628027"/>
            <a:ext cx="3264911" cy="4118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89614">
            <a:off x="4025175" y="3407727"/>
            <a:ext cx="4696866" cy="2348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C:\Users\Admin\Desktop\дид.дж\imgonline-com-ua-Transparent-backgr-p77hdugOFnljB - копия - копия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111176"/>
            <a:ext cx="2417440" cy="3100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Admin\Desktop\дид.дж\imgonline-com-ua-Transparent-backgr-p77hdugOFnljB - копия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634" y="392476"/>
            <a:ext cx="2443254" cy="302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6348238"/>
      </p:ext>
    </p:extLst>
  </p:cSld>
  <p:clrMapOvr>
    <a:masterClrMapping/>
  </p:clrMapOvr>
  <p:transition spd="slow" advTm="4670">
    <p:wipe/>
    <p:sndAc>
      <p:endSnd/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а-бережной-шостакович-вальс-шутка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7128.574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12" y="6208324"/>
            <a:ext cx="609600" cy="609600"/>
          </a:xfrm>
          <a:prstGeom prst="rect">
            <a:avLst/>
          </a:prstGeom>
        </p:spPr>
      </p:pic>
      <p:pic>
        <p:nvPicPr>
          <p:cNvPr id="1026" name="Picture 2" descr="C:\Users\Admin\Desktop\дид.дж\весна 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21" y="0"/>
            <a:ext cx="91608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дид.дж\imgonline-com-ua-Transparent-backgr-KqeZd4897PoZO0b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3240570"/>
            <a:ext cx="3577354" cy="357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487533"/>
            <a:ext cx="3251088" cy="4336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 descr="C:\Users\Admin\Desktop\дид.дж\imgonline-com-ua-Transparent-backgr-p77hdugOFnljB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149080"/>
            <a:ext cx="2829651" cy="3315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5670948"/>
      </p:ext>
    </p:extLst>
  </p:cSld>
  <p:clrMapOvr>
    <a:masterClrMapping/>
  </p:clrMapOvr>
  <p:transition spd="slow" advTm="1839">
    <p:wipe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32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дид.дж\весна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21" y="0"/>
            <a:ext cx="91608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700" y="3789040"/>
            <a:ext cx="28575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772816"/>
            <a:ext cx="3912307" cy="4298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C:\Users\Admin\Desktop\дид.дж\imgonline-com-ua-Transparent-backgr-p77hdugOFnljB - копия - копия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922273"/>
            <a:ext cx="2417440" cy="3100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5761711"/>
      </p:ext>
    </p:extLst>
  </p:cSld>
  <p:clrMapOvr>
    <a:masterClrMapping/>
  </p:clrMapOvr>
  <p:transition spd="slow" advTm="1767">
    <p:wipe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дид.дж\весна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21" y="0"/>
            <a:ext cx="91608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635" y="1109739"/>
            <a:ext cx="4638522" cy="4638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4587404"/>
            <a:ext cx="1823106" cy="1534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927" y="5409541"/>
            <a:ext cx="1462881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607" y="5085184"/>
            <a:ext cx="1418289" cy="1193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5071332"/>
            <a:ext cx="1418289" cy="1193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C:\Users\Admin\Desktop\дид.дж\imgonline-com-ua-Transparent-backgr-UtcSlYkKUFuEL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361" y="2250238"/>
            <a:ext cx="3264911" cy="4118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318" y="5428304"/>
            <a:ext cx="1418289" cy="1193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409541"/>
            <a:ext cx="1418289" cy="1193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409540"/>
            <a:ext cx="1418289" cy="1193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1543105"/>
      </p:ext>
    </p:extLst>
  </p:cSld>
  <p:clrMapOvr>
    <a:masterClrMapping/>
  </p:clrMapOvr>
  <p:transition spd="slow" advTm="1161">
    <p:wipe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а-бережной-шостакович-вальс-шутка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7128.574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12" y="6208324"/>
            <a:ext cx="609600" cy="609600"/>
          </a:xfrm>
          <a:prstGeom prst="rect">
            <a:avLst/>
          </a:prstGeom>
        </p:spPr>
      </p:pic>
      <p:pic>
        <p:nvPicPr>
          <p:cNvPr id="1026" name="Picture 2" descr="C:\Users\Admin\Desktop\дид.дж\весна 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21" y="0"/>
            <a:ext cx="91608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дид.дж\imgonline-com-ua-Transparent-backgr-KqeZd4897PoZO0b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3240570"/>
            <a:ext cx="3577354" cy="357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487533"/>
            <a:ext cx="3251088" cy="4336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 descr="C:\Users\Admin\Desktop\дид.дж\imgonline-com-ua-Transparent-backgr-p77hdugOFnljB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149080"/>
            <a:ext cx="2829651" cy="3315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5094137"/>
      </p:ext>
    </p:extLst>
  </p:cSld>
  <p:clrMapOvr>
    <a:masterClrMapping/>
  </p:clrMapOvr>
  <p:transition spd="slow" advTm="1994">
    <p:wipe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32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дид.дж\весна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21" y="0"/>
            <a:ext cx="91608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700" y="3789040"/>
            <a:ext cx="28575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772816"/>
            <a:ext cx="3912307" cy="4298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C:\Users\Admin\Desktop\дид.дж\imgonline-com-ua-Transparent-backgr-p77hdugOFnljB - копия - копия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922273"/>
            <a:ext cx="2417440" cy="3100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0301821"/>
      </p:ext>
    </p:extLst>
  </p:cSld>
  <p:clrMapOvr>
    <a:masterClrMapping/>
  </p:clrMapOvr>
  <p:transition spd="slow" advTm="1105">
    <p:wipe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дид.дж\весна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21" y="0"/>
            <a:ext cx="91608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635" y="1109739"/>
            <a:ext cx="4638522" cy="4638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4587404"/>
            <a:ext cx="1823106" cy="1534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927" y="5409541"/>
            <a:ext cx="1462881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607" y="5085184"/>
            <a:ext cx="1418289" cy="1193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5071332"/>
            <a:ext cx="1418289" cy="1193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C:\Users\Admin\Desktop\дид.дж\imgonline-com-ua-Transparent-backgr-UtcSlYkKUFuEL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361" y="2250238"/>
            <a:ext cx="3264911" cy="4118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318" y="5428304"/>
            <a:ext cx="1418289" cy="1193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409541"/>
            <a:ext cx="1418289" cy="1193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409540"/>
            <a:ext cx="1418289" cy="1193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3851322"/>
      </p:ext>
    </p:extLst>
  </p:cSld>
  <p:clrMapOvr>
    <a:masterClrMapping/>
  </p:clrMapOvr>
  <p:transition spd="slow" advTm="721">
    <p:wipe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а-бережной-шостакович-вальс-шутка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7128.574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12" y="6208324"/>
            <a:ext cx="609600" cy="609600"/>
          </a:xfrm>
          <a:prstGeom prst="rect">
            <a:avLst/>
          </a:prstGeom>
        </p:spPr>
      </p:pic>
      <p:pic>
        <p:nvPicPr>
          <p:cNvPr id="1026" name="Picture 2" descr="C:\Users\Admin\Desktop\дид.дж\весна 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21" y="0"/>
            <a:ext cx="91608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дид.дж\imgonline-com-ua-Transparent-backgr-KqeZd4897PoZO0b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3240570"/>
            <a:ext cx="3577354" cy="357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487533"/>
            <a:ext cx="3251088" cy="4336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 descr="C:\Users\Admin\Desktop\дид.дж\imgonline-com-ua-Transparent-backgr-p77hdugOFnljB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149080"/>
            <a:ext cx="2829651" cy="3315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6381106"/>
      </p:ext>
    </p:extLst>
  </p:cSld>
  <p:clrMapOvr>
    <a:masterClrMapping/>
  </p:clrMapOvr>
  <p:transition spd="slow" advTm="1247">
    <p:wipe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32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дид.дж\весна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21" y="0"/>
            <a:ext cx="91608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700" y="3789040"/>
            <a:ext cx="28575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772816"/>
            <a:ext cx="3912307" cy="4298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C:\Users\Admin\Desktop\дид.дж\imgonline-com-ua-Transparent-backgr-p77hdugOFnljB - копия - копия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922273"/>
            <a:ext cx="2417440" cy="3100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3446950"/>
      </p:ext>
    </p:extLst>
  </p:cSld>
  <p:clrMapOvr>
    <a:masterClrMapping/>
  </p:clrMapOvr>
  <p:transition spd="slow" advTm="874">
    <p:wipe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</TotalTime>
  <Words>20</Words>
  <Application>Microsoft Office PowerPoint</Application>
  <PresentationFormat>Экран (4:3)</PresentationFormat>
  <Paragraphs>6</Paragraphs>
  <Slides>16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9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Олененок Тазовский</cp:lastModifiedBy>
  <cp:revision>23</cp:revision>
  <dcterms:created xsi:type="dcterms:W3CDTF">2018-03-25T10:57:47Z</dcterms:created>
  <dcterms:modified xsi:type="dcterms:W3CDTF">2018-12-25T06:07:35Z</dcterms:modified>
</cp:coreProperties>
</file>