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89" r:id="rId3"/>
    <p:sldId id="304" r:id="rId4"/>
    <p:sldId id="299" r:id="rId5"/>
    <p:sldId id="291" r:id="rId6"/>
    <p:sldId id="292" r:id="rId7"/>
    <p:sldId id="301" r:id="rId8"/>
    <p:sldId id="302" r:id="rId9"/>
    <p:sldId id="308" r:id="rId10"/>
    <p:sldId id="312" r:id="rId11"/>
    <p:sldId id="309" r:id="rId12"/>
    <p:sldId id="310" r:id="rId13"/>
    <p:sldId id="303" r:id="rId14"/>
    <p:sldId id="306" r:id="rId15"/>
    <p:sldId id="305" r:id="rId16"/>
    <p:sldId id="307" r:id="rId17"/>
    <p:sldId id="311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2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4452"/>
          <a:stretch/>
        </p:blipFill>
        <p:spPr>
          <a:xfrm>
            <a:off x="0" y="0"/>
            <a:ext cx="9178098" cy="6902007"/>
          </a:xfrm>
        </p:spPr>
      </p:pic>
      <p:sp>
        <p:nvSpPr>
          <p:cNvPr id="5" name="TextBox 4"/>
          <p:cNvSpPr txBox="1"/>
          <p:nvPr/>
        </p:nvSpPr>
        <p:spPr>
          <a:xfrm>
            <a:off x="1547664" y="764704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МУНИЦИПАЛЬНЫЙ ОКРУГ ТАЗОВСКИЙ РАЙОН</a:t>
            </a:r>
          </a:p>
          <a:p>
            <a:pPr algn="ctr"/>
            <a:r>
              <a:rPr lang="ru-RU" b="1" dirty="0" smtClean="0"/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/>
              <a:t>Детский сад «Оленёнок»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44839" y="1844824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Визитная карточка</a:t>
            </a:r>
          </a:p>
          <a:p>
            <a:pPr algn="ctr"/>
            <a:r>
              <a:rPr lang="ru-RU" sz="4400" b="1" dirty="0" smtClean="0"/>
              <a:t>ИЗОСТУДИИ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45174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Тазовский, 2021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7259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5651" y="-21992"/>
            <a:ext cx="9144000" cy="68721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92" y="807116"/>
            <a:ext cx="5699251" cy="427443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2136" y="190827"/>
            <a:ext cx="494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«Зона для индивидуальных работ»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383997"/>
            <a:ext cx="234890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8180" y="0"/>
            <a:ext cx="9144000" cy="6872186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904656" cy="4428492"/>
          </a:xfrm>
          <a:ln w="57150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11760" y="187747"/>
            <a:ext cx="478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«Зона для работы на мольбертах»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839">
            <a:off x="6372226" y="3235429"/>
            <a:ext cx="2541549" cy="28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22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6226" y="-6667"/>
            <a:ext cx="9144000" cy="6872186"/>
          </a:xfrm>
          <a:prstGeom prst="rect">
            <a:avLst/>
          </a:prstGeom>
        </p:spPr>
      </p:pic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6099482" cy="4392488"/>
          </a:xfrm>
          <a:ln w="57150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83768" y="245839"/>
            <a:ext cx="484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«Зона для  выставки наших работ»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6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3092" r="6453" b="-1"/>
          <a:stretch/>
        </p:blipFill>
        <p:spPr>
          <a:xfrm rot="10800000">
            <a:off x="0" y="622"/>
            <a:ext cx="9144000" cy="687529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66712"/>
            <a:ext cx="4570216" cy="342766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8441" y="1844823"/>
            <a:ext cx="2887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«Работа на холстах»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2171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28007" y="0"/>
            <a:ext cx="9172007" cy="6893235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b="10581"/>
          <a:stretch/>
        </p:blipFill>
        <p:spPr>
          <a:xfrm>
            <a:off x="1762282" y="764704"/>
            <a:ext cx="5619433" cy="4032448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078642" y="159023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«Дидактические игры»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64" y="3661048"/>
            <a:ext cx="2865631" cy="3196952"/>
          </a:xfrm>
        </p:spPr>
      </p:pic>
    </p:spTree>
    <p:extLst>
      <p:ext uri="{BB962C8B-B14F-4D97-AF65-F5344CB8AC3E}">
        <p14:creationId xmlns:p14="http://schemas.microsoft.com/office/powerpoint/2010/main" val="60607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3753" r="8837" b="28222"/>
          <a:stretch/>
        </p:blipFill>
        <p:spPr>
          <a:xfrm rot="10800000">
            <a:off x="-9415" y="0"/>
            <a:ext cx="918398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9118" y="116632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«Наше творчество»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https://downloader.disk.yandex.ru/preview/69a4d9c1ad9ebab3abc5b14eb3e96c492bb07bae178f0abec15d2b7eb1905c42/61919f64/MXzk0MgcW7r5hlH8Ip7Y1mM2YgBA9hGAmdRKG80fCpBPQ_7VwzCtIRPObtWijuH5-HCC2yYi0qTD1G6uS21WIQ%3D%3D?uid=0&amp;filename=IMG_20211028_16112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7878">
            <a:off x="982585" y="4273994"/>
            <a:ext cx="2895374" cy="217153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ownloader.disk.yandex.ru/preview/0399cf7100d68309eee0a41a906895726b817845741f3fee32cd089e779b6c44/61919c0b/FFXYmzFzbZ8fetBEaMoD3TPTYFeoQpK9KKd08Ac57lLzbdaffMTAlDGtaVqxjQJBIEtjaihMhHRCiY2HoX8cuA%3D%3D?uid=0&amp;filename=IMG_20211028_161523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29" y="578297"/>
            <a:ext cx="5074806" cy="380610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573">
            <a:off x="4890642" y="4123087"/>
            <a:ext cx="2934572" cy="220093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92">
            <a:off x="7057926" y="1553097"/>
            <a:ext cx="2284517" cy="25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8180" y="0"/>
            <a:ext cx="9144000" cy="6872186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11" y="692696"/>
            <a:ext cx="6034617" cy="4525963"/>
          </a:xfrm>
          <a:ln w="57150">
            <a:solidFill>
              <a:srgbClr val="C00000"/>
            </a:solidFill>
          </a:ln>
        </p:spPr>
      </p:pic>
      <p:pic>
        <p:nvPicPr>
          <p:cNvPr id="15" name="Объект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4" b="12742"/>
          <a:stretch/>
        </p:blipFill>
        <p:spPr>
          <a:xfrm rot="354169">
            <a:off x="5609125" y="4316289"/>
            <a:ext cx="2934223" cy="21158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6" name="AutoShape 4" descr="https://mail.yandex.ru/message_part/IMG_20211013_145856_edit_970778619831035.jpg?_uid=120751977&amp;name=IMG_20211013_145856_edit_970778619831035.jpg&amp;hid=1.2&amp;ids=1776107103044357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mail.yandex.ru/message_part/IMG_20211013_145856_edit_970778619831035.jpg?_uid=120751977&amp;name=IMG_20211013_145856_edit_970778619831035.jpg&amp;hid=1.2&amp;ids=177610710304435702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mail.yandex.ru/message_part/IMG_20211013_145856_edit_970778619831035.jpg?_uid=120751977&amp;name=IMG_20211013_145856_edit_970778619831035.jpg&amp;hid=1.2&amp;ids=177610710304435702&amp;no_disposition=y&amp;exif_rotate=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765">
            <a:off x="786456" y="3871090"/>
            <a:ext cx="1678017" cy="252616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47864" y="157875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«Наше творчество»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1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8180" y="0"/>
            <a:ext cx="9144000" cy="6872186"/>
          </a:xfrm>
          <a:prstGeom prst="rect">
            <a:avLst/>
          </a:prstGeom>
        </p:spPr>
      </p:pic>
      <p:pic>
        <p:nvPicPr>
          <p:cNvPr id="5" name="Picture 4" descr="https://downloader.disk.yandex.ru/preview/ace7bace25c8cf1447b01275b2a53484cd90476c9ab59ade5be25dde3326b455/6191a754/AUiyu_ZXzQ8foaHIFDkPn57HRe29O4QygAgKDd7QccBLz2_x3Atv46o0HSER5JrQ1TJUsBwH3t4yZOTKb5IDqQ%3D%3D?uid=0&amp;filename=IMG_20211022_16114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r="11286" b="16540"/>
          <a:stretch/>
        </p:blipFill>
        <p:spPr bwMode="auto">
          <a:xfrm>
            <a:off x="678046" y="980728"/>
            <a:ext cx="3984533" cy="302520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ownloader.disk.yandex.ru/preview/cb5e9fad3e8bd94df08029c0138b8f17bb5fb0841dfb4c0a9a565bca087b0266/6191a78f/N5o_HSNgnqCA7wioHGQI0qZW7QBU9NQG3bvohD7l6KoB_PG3r0smJ2Fz69lTT0m_U4p8mOYtPm10HT6hWqVssw%3D%3D?uid=0&amp;filename=IMG_20211027_162616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024336" cy="226825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35664" y="29815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«Наше творчество»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 descr="https://downloader.disk.yandex.ru/preview/a26bfc81ee04fb6ee89806da035a13806216fb1b4a5c4e942daca4910f6ee3a9/6191ac1b/wLyNXvQGAV7qu6Sh1lLXY2RBjocr2i6_PLhktxJBDIaAkNCSajt_jUySuOwKaC2lXAIp720ryQEAFG7PcF3Rzw%3D%3D?uid=0&amp;filename=IMG_20211027_16445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3888432" cy="29163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8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4452"/>
          <a:stretch/>
        </p:blipFill>
        <p:spPr>
          <a:xfrm>
            <a:off x="19374" y="-35526"/>
            <a:ext cx="9124626" cy="6902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67" y="2684858"/>
            <a:ext cx="2899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До новых встреч!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3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" y="0"/>
            <a:ext cx="9144000" cy="68721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332656"/>
            <a:ext cx="874846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 smtClean="0"/>
              <a:t>МУНИЦИПАЛЬНЫЙ ОКРУГ ТАЗОВСКИЙ РАЙОН</a:t>
            </a:r>
          </a:p>
          <a:p>
            <a:pPr algn="ctr"/>
            <a:r>
              <a:rPr lang="ru-RU" sz="2000" b="1" dirty="0" smtClean="0"/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2000" b="1" dirty="0" smtClean="0"/>
              <a:t>детский  сад  «Оленёнок»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412776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b="1" dirty="0" smtClean="0"/>
              <a:t>тел./факс:8 (34940)2-00-15/2-00-10, </a:t>
            </a:r>
          </a:p>
          <a:p>
            <a:pPr algn="ctr"/>
            <a:r>
              <a:rPr lang="en-US" sz="2000" b="1" dirty="0" err="1" smtClean="0">
                <a:hlinkClick r:id="rId3"/>
              </a:rPr>
              <a:t>olenenok</a:t>
            </a:r>
            <a:r>
              <a:rPr lang="ru-RU" sz="2000" b="1" dirty="0" smtClean="0">
                <a:hlinkClick r:id="rId3"/>
              </a:rPr>
              <a:t>@</a:t>
            </a:r>
            <a:r>
              <a:rPr lang="en-US" sz="2000" b="1" dirty="0" err="1" smtClean="0">
                <a:hlinkClick r:id="rId3"/>
              </a:rPr>
              <a:t>tazovsky</a:t>
            </a:r>
            <a:r>
              <a:rPr lang="ru-RU" sz="2000" b="1" dirty="0" smtClean="0">
                <a:hlinkClick r:id="rId3"/>
              </a:rPr>
              <a:t>.</a:t>
            </a:r>
            <a:r>
              <a:rPr lang="en-US" sz="2000" b="1" dirty="0" err="1" smtClean="0">
                <a:hlinkClick r:id="rId3"/>
              </a:rPr>
              <a:t>yanao</a:t>
            </a:r>
            <a:r>
              <a:rPr lang="ru-RU" sz="2000" b="1" dirty="0" smtClean="0">
                <a:hlinkClick r:id="rId3"/>
              </a:rPr>
              <a:t>.</a:t>
            </a:r>
            <a:r>
              <a:rPr lang="en-US" sz="2000" b="1" dirty="0" err="1" smtClean="0">
                <a:hlinkClick r:id="rId3"/>
              </a:rPr>
              <a:t>ru</a:t>
            </a:r>
            <a:endParaRPr lang="ru-RU" sz="2000" b="1" dirty="0" smtClean="0"/>
          </a:p>
          <a:p>
            <a:pPr marL="285750" indent="-285750" algn="ctr"/>
            <a:r>
              <a:rPr lang="ru-RU" sz="2000" b="1" dirty="0" smtClean="0"/>
              <a:t>http://taz-olenenok.ru/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35696" y="3068960"/>
            <a:ext cx="6264696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 smtClean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err="1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Тугова</a:t>
            </a: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 Людмила Михайловна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 smtClean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err="1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Турченко</a:t>
            </a: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 Елена Александровна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2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34" y="1600200"/>
            <a:ext cx="3949931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" y="0"/>
            <a:ext cx="9144000" cy="6872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11972" r="13323" b="14018"/>
          <a:stretch/>
        </p:blipFill>
        <p:spPr>
          <a:xfrm rot="21017493">
            <a:off x="5006541" y="703700"/>
            <a:ext cx="3026979" cy="38274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2854" y="184284"/>
            <a:ext cx="4135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В изостудии работает: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2846" y="1047056"/>
            <a:ext cx="42523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 дополнительного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образовании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 квалификационной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категории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Кузьмина Мария Геннадьевна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742" y="4175848"/>
            <a:ext cx="2738987" cy="22601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000">
            <a:off x="3996000" y="2842800"/>
            <a:ext cx="2025591" cy="33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22" y="1600200"/>
            <a:ext cx="5431155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" y="0"/>
            <a:ext cx="9144000" cy="6872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3653" y="19273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«Л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оготип»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6048" y="1687657"/>
            <a:ext cx="346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«Девиз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изостудии»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0503" b="7981"/>
          <a:stretch/>
        </p:blipFill>
        <p:spPr>
          <a:xfrm rot="335617">
            <a:off x="775363" y="538159"/>
            <a:ext cx="3737308" cy="3353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14958"/>
            <a:ext cx="3465257" cy="31903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47450" y="2404330"/>
            <a:ext cx="2952328" cy="140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/>
                </a:solidFill>
              </a:rPr>
              <a:t>«Чувствовать</a:t>
            </a:r>
          </a:p>
          <a:p>
            <a:r>
              <a:rPr lang="ru-RU" sz="2800" b="1" dirty="0" smtClean="0">
                <a:solidFill>
                  <a:schemeClr val="bg2"/>
                </a:solidFill>
              </a:rPr>
              <a:t>       Познавать</a:t>
            </a:r>
          </a:p>
          <a:p>
            <a:r>
              <a:rPr lang="ru-RU" sz="2800" b="1" dirty="0" smtClean="0">
                <a:solidFill>
                  <a:schemeClr val="bg2"/>
                </a:solidFill>
              </a:rPr>
              <a:t>             Творить»</a:t>
            </a:r>
            <a:endParaRPr lang="ru-RU" sz="2800" b="1" dirty="0">
              <a:solidFill>
                <a:schemeClr val="bg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57" y="-1"/>
            <a:ext cx="3193950" cy="182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r="4828"/>
          <a:stretch/>
        </p:blipFill>
        <p:spPr>
          <a:xfrm>
            <a:off x="0" y="9709"/>
            <a:ext cx="9144000" cy="6868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694" y="1268760"/>
            <a:ext cx="5040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Приоритетные направления работы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29797" y="1705237"/>
            <a:ext cx="56844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Занятия в изостудии направлены на раскрытие творческого потенциала ребенка. Предложенная программа «Разноцветный мир» предполагает научить ребенка шире использовать свои способности. Рисовать, используя нетрадиционную технику: рисование пальчиками, ладошкой, оттиск пробкой, печатки, оттиск смятой бумагой, рисование свечкой + акварель, печать по трафарету, монотипия предметная, черно-белый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граттаж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кляксография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набрызг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тычкование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 т.д.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5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-1" y="0"/>
            <a:ext cx="9144000" cy="687218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47" y="823331"/>
            <a:ext cx="5591232" cy="419563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96747" y="187822"/>
            <a:ext cx="565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«Рабочая зона для коллективных работ»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92">
            <a:off x="5545758" y="3414967"/>
            <a:ext cx="2284517" cy="25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3093" r="6453" b="9990"/>
          <a:stretch/>
        </p:blipFill>
        <p:spPr>
          <a:xfrm rot="10800000">
            <a:off x="0" y="0"/>
            <a:ext cx="9144001" cy="68759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64" y="1807169"/>
            <a:ext cx="5400600" cy="40504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35896" y="1345504"/>
            <a:ext cx="320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«Интерактивная зона»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092">
            <a:off x="6779420" y="4088171"/>
            <a:ext cx="2284517" cy="25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0" y="0"/>
            <a:ext cx="9144000" cy="68933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610" y="908720"/>
            <a:ext cx="5812788" cy="410445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9104" y="256959"/>
            <a:ext cx="592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«Грифельная стена для рисования мелом»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051">
            <a:off x="383985" y="1889178"/>
            <a:ext cx="1619628" cy="1806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85957"/>
            <a:ext cx="389669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3168" b="29666"/>
          <a:stretch/>
        </p:blipFill>
        <p:spPr>
          <a:xfrm rot="10800000">
            <a:off x="5651" y="-21992"/>
            <a:ext cx="9144000" cy="6872186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19" y="663519"/>
            <a:ext cx="6034617" cy="452596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89204" y="158475"/>
            <a:ext cx="44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«Зона для рисованием песком»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323528" y="3830237"/>
            <a:ext cx="3235412" cy="30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6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250</Words>
  <Application>Microsoft Office PowerPoint</Application>
  <PresentationFormat>Экран (4:3)</PresentationFormat>
  <Paragraphs>46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RePack by Diakov</cp:lastModifiedBy>
  <cp:revision>88</cp:revision>
  <dcterms:created xsi:type="dcterms:W3CDTF">2021-10-20T08:40:10Z</dcterms:created>
  <dcterms:modified xsi:type="dcterms:W3CDTF">2021-11-14T20:58:46Z</dcterms:modified>
</cp:coreProperties>
</file>