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9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9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0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4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5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3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1D2D-B296-4836-97FC-C83CB8ED430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F8B8-BA84-407D-90BF-76F2E1A8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0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71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45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61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05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8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142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1</cp:revision>
  <dcterms:created xsi:type="dcterms:W3CDTF">2021-09-27T10:26:01Z</dcterms:created>
  <dcterms:modified xsi:type="dcterms:W3CDTF">2021-09-27T10:30:12Z</dcterms:modified>
</cp:coreProperties>
</file>