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ru-RU" dirty="0" smtClean="0"/>
              <a:t>Консультация для родителей</a:t>
            </a:r>
          </a:p>
          <a:p>
            <a:endParaRPr lang="ru-RU" dirty="0" smtClean="0"/>
          </a:p>
          <a:p>
            <a:r>
              <a:rPr lang="ru-RU" dirty="0" smtClean="0"/>
              <a:t>Учителя-логопеда </a:t>
            </a:r>
          </a:p>
          <a:p>
            <a:r>
              <a:rPr lang="ru-RU" dirty="0" err="1" smtClean="0"/>
              <a:t>Халидовой</a:t>
            </a:r>
            <a:r>
              <a:rPr lang="ru-RU" dirty="0" smtClean="0"/>
              <a:t> Е.П.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связной речи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Если обобщить всё сказанное выше, родителям нужно знать «маленькие хитрости», а именно: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503920" cy="45720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Занимайтесь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 ребенком каждый день. Продолжительность занятий – от 20 (дети до 6 лет) до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минут (дети от 6 лет)в день. Не старайтесь ускорить ход естественного развития ребенка. В общении с ребёнком следите за своей речью. Говорите с ним не торопясь, при чтении не забывайте о выразительности. Объясняйте ребёнку непонятные слова, которые встречаются в тексте. Поощряйте малыша, чаще хвалите, радуйтесь его успехам, подбадривайте его, если что-то не получается. Обращайте внимание и устраняйте недостатки речи ребёнка. Если ребёнок торопится высказать свои мысли или говорит тихо, напоминайте ему: говорить надо внятно, чётко и не спеша. Никогда не оставляйте без ответа вопросы ребёнка.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i="1" dirty="0" smtClean="0"/>
              <a:t>связная речь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03920" cy="4572000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Связная речь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это не просто последовательность связанных друг с другом мыслей, которые выражены точными словами в правильно построенных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предложениях. Связная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речь как бы вбирает в себя все достижения ребёнка в овладении родным языком, в освоении его звуковой стороны, словарного запаса и грамматического строя.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480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Развитие </a:t>
            </a:r>
            <a:r>
              <a:rPr lang="ru-RU" sz="2000" i="1" dirty="0" smtClean="0"/>
              <a:t>связной речи </a:t>
            </a:r>
            <a:r>
              <a:rPr lang="ru-RU" sz="2000" dirty="0" smtClean="0"/>
              <a:t>происходит постепенно вместе с развитием мышления и связано с усложнением детской деятельности и формами общения с окружающими людьми.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надо помнить, что без помощи и руководства взрослого связная речь развивается медленно или не развивается совсем. Чтобы облегчить процесс усвоения дошкольником полезных навыков, родителям необходимо совместить при его подготовке к школе три важных компонента: общение, игру и обучение.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этом родителям необходимо знать, что развитие мелкой моторики рук важно не только для процесса письма, но и для полноценного формирования у ребенка устной речи, так как речевой и моторный центры головного мозга находятся рядом. Рекомендуется стимулировать речевое развитие детей путем тренировки движений пальцев рук, а это в свою очередь подготовка руки ребёнка к письму.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JUP3zO53izDths4LigEn-_no3GQvr4mgORBtkh-jAMCG5ROvvPb7OGXr3WwcR3v4lWDN82bawHyJqIuF41nJwXIeorptP7C2q8iifUk1Qlme4CQaGukn0XNbNRQ6Od_NNItUr-Oh-wA05bD7ZA"/>
          <p:cNvPicPr>
            <a:picLocks noChangeAspect="1" noChangeArrowheads="1"/>
          </p:cNvPicPr>
          <p:nvPr/>
        </p:nvPicPr>
        <p:blipFill>
          <a:blip r:embed="rId2" cstate="print"/>
          <a:srcRect l="5958" t="2346" r="7645" b="8496"/>
          <a:stretch>
            <a:fillRect/>
          </a:stretch>
        </p:blipFill>
        <p:spPr bwMode="auto">
          <a:xfrm>
            <a:off x="2771800" y="3933056"/>
            <a:ext cx="3672408" cy="2406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организовать занятия по развитию речи  ребенка дома?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62736" cy="46382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</a:rPr>
              <a:t>	Игра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– основной вид деятельности ребенка дошкольного возраста. 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Именно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в игре ребенок постигает все новое. Для достижения результата, надо почаще играть с ребенком в игры, развивающие речь, фантазию, мышление. Поэтому занятия дома должны проходить в игровой форме. Начинайте занятия с 3-5 минут в день, постепенно увеличивая время.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Играя, постепенно усложняем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5652120" cy="51125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играх «Угадай по описанию», «Кто больше назовёт?», «Что из чего сделано?», «Сравни предметы», «Что бывает мягким (пушистым, лёгким, жёстким и т.д.)?»и другие (их можно придумать вместе с ребёнком) требуется не только назвать предмет, вещь, игрушку, явление, но как можно полнее описать, перечислить признаки и качества, детали. Родители вместе с ребёнком по очереди описывают находящиеся вокруг предметы, усложняя раз за разом игры подобного типа.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Picture 2" descr="https://ds05.infourok.ru/uploads/ex/005e/0013fd8d-b51e8ea7/hello_html_m37cefb2d.jpg"/>
          <p:cNvPicPr>
            <a:picLocks noChangeAspect="1" noChangeArrowheads="1"/>
          </p:cNvPicPr>
          <p:nvPr/>
        </p:nvPicPr>
        <p:blipFill>
          <a:blip r:embed="rId2" cstate="print"/>
          <a:srcRect l="5585" r="7093"/>
          <a:stretch>
            <a:fillRect/>
          </a:stretch>
        </p:blipFill>
        <p:spPr bwMode="auto">
          <a:xfrm>
            <a:off x="5724128" y="1772816"/>
            <a:ext cx="309634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842248" cy="908720"/>
          </a:xfrm>
        </p:spPr>
        <p:txBody>
          <a:bodyPr>
            <a:noAutofit/>
          </a:bodyPr>
          <a:lstStyle/>
          <a:p>
            <a:r>
              <a:rPr lang="ru-RU" sz="3200" dirty="0" smtClean="0"/>
              <a:t> Загадки и </a:t>
            </a:r>
            <a:r>
              <a:rPr lang="ru-RU" sz="3200" dirty="0" err="1" smtClean="0"/>
              <a:t>потешки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75856" y="1700808"/>
            <a:ext cx="5529816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дороге в детский сад, во время прогулки предложите ребёнку несколько загадок. Обратите внимание на то, что хотя в загадке немного слов, но как точно подмечены в ней особенности предмета или явления, о котором в ней говорится. Разучивайте с детьми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потешки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прибаутки, детские песенки, поговорки, пословицы, скороговорки и при случае используйте их в разговоре с ребёнком.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434" name="AutoShape 2" descr="https://allday1.com/imagedb/35/e/c504d19adcecac31228db86da2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allday1.com/imagedb/35/e/c504d19adcecac31228db86da29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952328" cy="4544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Увлекательное чтение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Художественная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литература воспитывает в ребёнке такие качества, как доброта, сочувствие, сопереживание. Иллюстрации к книгам помогают ребёнку лучше понять содержание произведения. Отложите все дела и почитайте ребёнку. Читать надо неторопливо, чётко, выразительно. После чтения не спешите закрыть книгу. Спросите ребёнка, о чём читали, что понравилось, что запомнилось, что удивило, как он относится к героям сказки, рассказа. Дополните разговор рассматриванием иллюстраций. Обучение рассказыванию лучше всего начинать с пересказа по вопросам: «Как ты считаешь, правильно ли поступила Лиса? Как ты думаешь, почему она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так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сделала?» и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</a:rPr>
              <a:t>т.д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4077072"/>
            <a:ext cx="4248472" cy="247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Весёлые картинки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5616624" cy="51845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	Развитию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речи детей способствуют рассказы по картинкам. Постарайтесь подобрать серию сюжетных картинок Сначала смешайте эти картинки и предложите ребёнку самостоятельно определить последовательность картинок, чтобы можно было по ним составить рассказ. Если ребёнок затрудняется, помогите ему с помощью наводящих вопросов, но сами старайтесь не произносить предложения. Нет сюжетных картинок, не беда - возьмите самую обыкновенную открытку. Поинтересуйтесь у ребёнка, что на ней изображено, что происходит сейчас, что могло происходить до этого, а что будет потом.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8" name="Picture 2" descr="https://static.vecteezy.com/system/resources/previews/000/298/976/original/parents-reading-children-a-boo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21408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Лучший друг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1527048"/>
            <a:ext cx="5097768" cy="47102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Если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вы ждете в помещении, где разложены журналы, можете поиграть в "рассказы о лучшем друге". Пусть ребенок выберет картинку, которая ему нравится. Это может быть какой-то человек - большой или маленький - или животное. Попросите его рассказать о своем "лучшем друге". Где он живет? В какие игры любит играть? Он спокойный или любит побегать? Что еще можно о нем рассказать?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https://fs02.vseosvita.ua/0200a0k7-c8b0/0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283275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</TotalTime>
  <Words>231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Развитие связной речи </vt:lpstr>
      <vt:lpstr>Что такое связная речь?</vt:lpstr>
      <vt:lpstr>Развитие связной речи происходит постепенно вместе с развитием мышления и связано с усложнением детской деятельности и формами общения с окружающими людьми.</vt:lpstr>
      <vt:lpstr>Как организовать занятия по развитию речи  ребенка дома?</vt:lpstr>
      <vt:lpstr>Играя, постепенно усложняем</vt:lpstr>
      <vt:lpstr> Загадки и потешки </vt:lpstr>
      <vt:lpstr>Увлекательное чтение</vt:lpstr>
      <vt:lpstr>Весёлые картинки</vt:lpstr>
      <vt:lpstr>Лучший друг</vt:lpstr>
      <vt:lpstr>Если обобщить всё сказанное выше, родителям нужно знать «маленькие хитрости», а именно: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связной речи </dc:title>
  <dc:creator>11 группа</dc:creator>
  <cp:lastModifiedBy>11 группа</cp:lastModifiedBy>
  <cp:revision>6</cp:revision>
  <dcterms:created xsi:type="dcterms:W3CDTF">2022-02-11T06:14:19Z</dcterms:created>
  <dcterms:modified xsi:type="dcterms:W3CDTF">2022-02-11T07:15:03Z</dcterms:modified>
</cp:coreProperties>
</file>