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v.zvuch.com/tracks/&#1087;&#1105;&#1090;&#1088;-&#1080;&#1083;&#1100;&#1080;&#1095;-&#1095;&#1072;&#1081;&#1082;&#1086;&#1074;&#1089;&#1082;&#1080;&#1081;-&#1103;&#1085;&#1074;&#1072;&#1088;&#1100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МУНИЦИПАЛЬНЫЙ ОКРУГ ТАЗОВСКИЙ РАЙОН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образование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Детский сад «Оленёнок»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Музыкальное занятие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Богатыревой Н.В.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Тазовский, 2022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Завершение урока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640871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Наша посылка готова. </a:t>
            </a:r>
            <a:r>
              <a:rPr lang="ru-RU" dirty="0"/>
              <a:t>Что же в ней </a:t>
            </a:r>
            <a:r>
              <a:rPr lang="ru-RU" dirty="0" smtClean="0"/>
              <a:t>лежит? (Картинка, снежинка, метель, песня, сосулька и наше хорошее настроение).</a:t>
            </a:r>
            <a:endParaRPr lang="ru-RU" dirty="0"/>
          </a:p>
          <a:p>
            <a:r>
              <a:rPr lang="ru-RU" dirty="0" smtClean="0"/>
              <a:t>Я </a:t>
            </a:r>
            <a:r>
              <a:rPr lang="ru-RU" dirty="0"/>
              <a:t>думаю, что жители острова, когда получат нашу посылку, будут очень рады, благодаря, вам, дети! </a:t>
            </a:r>
            <a:r>
              <a:rPr lang="ru-RU" dirty="0" smtClean="0"/>
              <a:t>А теперь, я </a:t>
            </a:r>
            <a:r>
              <a:rPr lang="ru-RU" dirty="0"/>
              <a:t>пойду на почту и отправлю посылку. Ну а нам пора </a:t>
            </a:r>
            <a:r>
              <a:rPr lang="ru-RU" dirty="0" smtClean="0"/>
              <a:t>прощаться</a:t>
            </a:r>
          </a:p>
          <a:p>
            <a:r>
              <a:rPr lang="ru-RU" dirty="0" smtClean="0"/>
              <a:t>До свидания, ребята!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988840"/>
            <a:ext cx="1803692" cy="13162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Приветствие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None/>
            </a:pPr>
            <a:r>
              <a:rPr lang="ru-RU" sz="1800" b="1" dirty="0" smtClean="0"/>
              <a:t>Здравствуйте, ребята!</a:t>
            </a:r>
          </a:p>
          <a:p>
            <a:pPr marL="285750" indent="-285750" algn="ctr">
              <a:buNone/>
            </a:pPr>
            <a:r>
              <a:rPr lang="ru-RU" sz="1800" b="1" dirty="0" smtClean="0"/>
              <a:t>Здравствуйте родители!</a:t>
            </a:r>
          </a:p>
          <a:p>
            <a:pPr marL="285750" indent="-285750" algn="ctr">
              <a:buNone/>
            </a:pPr>
            <a:r>
              <a:rPr lang="ru-RU" sz="1800" b="1" dirty="0" smtClean="0"/>
              <a:t>Я желаю вам хорошего настроения, бодрости и веселого </a:t>
            </a:r>
            <a:endParaRPr lang="ru-RU" sz="1800" b="1" dirty="0" smtClean="0"/>
          </a:p>
          <a:p>
            <a:pPr marL="285750" indent="-285750" algn="ctr">
              <a:buNone/>
            </a:pPr>
            <a:r>
              <a:rPr lang="ru-RU" sz="1800" b="1" dirty="0" smtClean="0"/>
              <a:t>времяпрепровождения</a:t>
            </a:r>
            <a:r>
              <a:rPr lang="ru-RU" sz="1800" b="1" dirty="0" smtClean="0"/>
              <a:t>!</a:t>
            </a:r>
          </a:p>
          <a:p>
            <a:pPr marL="285750" indent="-285750" algn="ctr">
              <a:buNone/>
            </a:pPr>
            <a:r>
              <a:rPr lang="ru-RU" sz="1800" b="1" dirty="0" smtClean="0"/>
              <a:t>Придумано кем-то просто и мудро</a:t>
            </a:r>
          </a:p>
          <a:p>
            <a:pPr marL="285750" indent="-285750" algn="ctr">
              <a:buNone/>
            </a:pPr>
            <a:r>
              <a:rPr lang="ru-RU" sz="1800" b="1" dirty="0" smtClean="0"/>
              <a:t>При встрече здороваться «Доброе утро!» </a:t>
            </a:r>
          </a:p>
          <a:p>
            <a:pPr marL="285750" indent="-285750" algn="ctr">
              <a:buNone/>
            </a:pPr>
            <a:r>
              <a:rPr lang="ru-RU" sz="1800" b="1" dirty="0" smtClean="0"/>
              <a:t> «Здравствуйте и добрый день!»</a:t>
            </a:r>
          </a:p>
          <a:p>
            <a:pPr marL="285750" indent="-285750" algn="ctr">
              <a:buNone/>
            </a:pPr>
            <a:r>
              <a:rPr lang="ru-RU" sz="1800" b="1" dirty="0" smtClean="0"/>
              <a:t> и пропеть нам всем не лень!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981" y="1778262"/>
            <a:ext cx="1789176" cy="1865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643182"/>
            <a:ext cx="4038600" cy="34829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Предлагаю каждому ребенку стать композитором и придумав мелодию, пропеть приветствие: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«Мы друг другу руки подаем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с улыбкой здравствуйте поем.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Добрый день! Добрый день!</a:t>
            </a:r>
          </a:p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Заниматься нам не лень!</a:t>
            </a:r>
          </a:p>
          <a:p>
            <a:pPr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Добрый день! Добрый день!</a:t>
            </a:r>
          </a:p>
          <a:p>
            <a:pPr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Заниматься нам 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лень!»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056849"/>
            <a:ext cx="2737439" cy="27442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28" y="9976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Интересное письмо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284984"/>
            <a:ext cx="5328592" cy="2483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 сегодня получила очень интересное письмо и хочу вам его прочитать:</a:t>
            </a:r>
          </a:p>
          <a:p>
            <a:pPr marL="0" indent="0" algn="ctr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«Здравствуйте, дети! Мы живем на острове «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Чунга-Чанга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». У нас круглый год лето! Сейчас у вас удивительное время года – Зима, а мы не знаем что это такое и никогда не видели снег. Расскажите нам о Зиме!. До свидания. Жители острова «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Чунга-Чанга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935" y="802520"/>
            <a:ext cx="2091970" cy="2636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58924"/>
            <a:ext cx="678944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Выполнение музыкально-ритмического упражнения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601925"/>
            <a:ext cx="5688632" cy="4419364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+mj-lt"/>
              </a:rPr>
              <a:t>                   Дети, предлагаю нам с вами собрать жителям острова зимнюю посылку. Вы согласны?</a:t>
            </a:r>
          </a:p>
          <a:p>
            <a:r>
              <a:rPr lang="ru-RU" sz="1600" dirty="0" smtClean="0">
                <a:latin typeface="+mj-lt"/>
              </a:rPr>
              <a:t>Как вы думаете, во что же лучше складывать посылку жителям острова? Давайте отправимся за коробочкой.</a:t>
            </a:r>
          </a:p>
          <a:p>
            <a:r>
              <a:rPr lang="ru-RU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- «Мелким шагом быстро двигаемся по кругу» (Приставной шаг вправо)</a:t>
            </a:r>
          </a:p>
          <a:p>
            <a:r>
              <a:rPr lang="ru-RU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- «Ветер станет завывать, нам пора назад бежать». (Семенящими шагами бежим по кругу)</a:t>
            </a:r>
          </a:p>
          <a:p>
            <a:r>
              <a:rPr lang="ru-RU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- «Впереди сугробы, высоко поднимаем ноги» </a:t>
            </a:r>
          </a:p>
          <a:p>
            <a:r>
              <a:rPr lang="ru-RU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- «А теперь легко бежим, за носочками следим» (Легкий бег)</a:t>
            </a:r>
          </a:p>
          <a:p>
            <a:r>
              <a:rPr lang="ru-RU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- Вьюга все не затихает, вместе с нами завывает» (Изображаем вьюгу на звук «У» и качаем руками над головой)</a:t>
            </a:r>
          </a:p>
          <a:p>
            <a:r>
              <a:rPr lang="ru-RU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- А теперь мы ветер» (Изображаем ветер со звуком «С» и качаем руками внизу).</a:t>
            </a:r>
          </a:p>
          <a:p>
            <a:endParaRPr lang="ru-RU" sz="1600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20" y="1609761"/>
            <a:ext cx="1644863" cy="1669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Прослушивание музыки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931224" cy="4785395"/>
          </a:xfrm>
          <a:solidFill>
            <a:schemeClr val="bg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Ребята, представьте, что мы нашли коробочку, а в ней лежит снежок. Но снежок не простой. Он нам что-то приготовил. Для того, чтобы узнать что, нам с вами нужно прослушать музыкальное произведение, которое написал русский композитор П.И. Чайковский. Посмотрите на портрет и послушайте музыку. </a:t>
            </a: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  <a:hlinkClick r:id="rId3"/>
              </a:rPr>
              <a:t>https://wwv.zvuch.com/tracks/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пётр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ильич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чайковский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-январь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Композитор, это человек, который сочиняет музыку.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Чайковский сочинял много музыки для детей и взрослых.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Мы с вами прослушали произведение,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которое называется «Январь» и «У камелька».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Камелёк – это небольшой камин или печка, очаг для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обогрева жилища. Какое уютное слово, правда? А теперь,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попробуйте закрыть глаза и прослушать еще раз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произведение, мысленно представляя картинку.  Вам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понравилась ваша картинка? Мы эту картинку положим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коробочку к снежку для жителей острова.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что еще зимнего можно отправить? Предлагаю каждому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самостоятельно нарисовать снежинку. Рисовать будем пальчиками.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450613"/>
            <a:ext cx="2180111" cy="2994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Пальчиковая игра «Снежинки»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124745"/>
            <a:ext cx="5904656" cy="439248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Стою и снежинки в ладошку ловлю (Ритмичные удары пальцами </a:t>
            </a:r>
            <a:r>
              <a:rPr lang="ru-RU" dirty="0" err="1"/>
              <a:t>л.р</a:t>
            </a:r>
            <a:r>
              <a:rPr lang="ru-RU" dirty="0"/>
              <a:t>., начиная с указательного по ладони </a:t>
            </a:r>
            <a:r>
              <a:rPr lang="ru-RU" dirty="0" err="1"/>
              <a:t>пр.р</a:t>
            </a:r>
            <a:r>
              <a:rPr lang="ru-RU" dirty="0"/>
              <a:t>.)</a:t>
            </a:r>
          </a:p>
          <a:p>
            <a:r>
              <a:rPr lang="ru-RU" dirty="0"/>
              <a:t>Я зиму, и снег, и снежинки люблю. (Поменять руки.)</a:t>
            </a:r>
          </a:p>
          <a:p>
            <a:r>
              <a:rPr lang="ru-RU" dirty="0"/>
              <a:t>Но где же снежинки? (Сжать кулаки.)</a:t>
            </a:r>
          </a:p>
          <a:p>
            <a:r>
              <a:rPr lang="ru-RU" dirty="0"/>
              <a:t>В ладошке вода! (Разжать кулаки.)</a:t>
            </a:r>
          </a:p>
          <a:p>
            <a:r>
              <a:rPr lang="ru-RU" dirty="0"/>
              <a:t>Куда же исчезли снежинки? (Сжать кулаки.)</a:t>
            </a:r>
          </a:p>
          <a:p>
            <a:r>
              <a:rPr lang="ru-RU" dirty="0"/>
              <a:t>Куда? (Разжать.)</a:t>
            </a:r>
          </a:p>
          <a:p>
            <a:r>
              <a:rPr lang="ru-RU" dirty="0"/>
              <a:t>Растаяли хрупкие льдинки-лучи... (Потряхивание расслабленными кистями рук.)</a:t>
            </a:r>
          </a:p>
          <a:p>
            <a:r>
              <a:rPr lang="ru-RU" dirty="0"/>
              <a:t>Как видно, ладошки мои горячи. (Потереть ладошкой об ладошку.)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542" y="33934"/>
            <a:ext cx="1522858" cy="15228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36" y="5085184"/>
            <a:ext cx="1677566" cy="1677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Дыхательное упражнение «Погреемся»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>
                <a:latin typeface="+mj-lt"/>
              </a:rPr>
              <a:t>Сильный мороз (Вдох через нос, шумный выдох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Заморозил наш нос. в ладошку, которой прикрыто лицо)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Носик погреем,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Подышим скорее. (Глубокий вдох через нос)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Отогрели нос,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А подбородок замерз. (Длительно бесшумно подуть вниз на подбородок)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Ладошки погреем (Выдох на ладошки, произнося слог «фа»)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Дышим веселее!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Горло наше нужно согреть, для этого зимнюю песенку надо спеть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354" y="1196752"/>
            <a:ext cx="1940446" cy="194044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enovo\Downloads\1617282555_10-p-fon-dlya-prezentatsii-muzika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пражнение «Метель», «Песня»,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«Сосулька»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6480720" cy="4525963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  <a:p>
            <a:r>
              <a:rPr lang="ru-RU" sz="3800" dirty="0">
                <a:latin typeface="+mj-lt"/>
              </a:rPr>
              <a:t>Свистели метели</a:t>
            </a:r>
            <a:r>
              <a:rPr lang="ru-RU" sz="3800" dirty="0" smtClean="0">
                <a:latin typeface="+mj-lt"/>
              </a:rPr>
              <a:t>,</a:t>
            </a:r>
            <a:r>
              <a:rPr lang="ru-RU" sz="3800" dirty="0">
                <a:latin typeface="+mj-lt"/>
              </a:rPr>
              <a:t> Летели снега,</a:t>
            </a:r>
          </a:p>
          <a:p>
            <a:r>
              <a:rPr lang="ru-RU" sz="3800" dirty="0" smtClean="0">
                <a:latin typeface="+mj-lt"/>
              </a:rPr>
              <a:t>(Произносят </a:t>
            </a:r>
            <a:r>
              <a:rPr lang="ru-RU" sz="3800" dirty="0">
                <a:latin typeface="+mj-lt"/>
              </a:rPr>
              <a:t>звук [y] от низкого к </a:t>
            </a:r>
            <a:r>
              <a:rPr lang="ru-RU" sz="3800" dirty="0" smtClean="0">
                <a:latin typeface="+mj-lt"/>
              </a:rPr>
              <a:t>высокому)</a:t>
            </a:r>
            <a:endParaRPr lang="ru-RU" sz="3800" dirty="0">
              <a:latin typeface="+mj-lt"/>
            </a:endParaRPr>
          </a:p>
          <a:p>
            <a:endParaRPr lang="ru-RU" sz="3800" dirty="0">
              <a:latin typeface="+mj-lt"/>
            </a:endParaRPr>
          </a:p>
          <a:p>
            <a:r>
              <a:rPr lang="ru-RU" sz="3800" dirty="0">
                <a:latin typeface="+mj-lt"/>
              </a:rPr>
              <a:t>Стелила постели большая </a:t>
            </a:r>
            <a:r>
              <a:rPr lang="ru-RU" sz="3800" dirty="0" smtClean="0">
                <a:latin typeface="+mj-lt"/>
              </a:rPr>
              <a:t>пурга ( Произносят </a:t>
            </a:r>
            <a:r>
              <a:rPr lang="ru-RU" sz="3800" dirty="0">
                <a:latin typeface="+mj-lt"/>
              </a:rPr>
              <a:t>звук [о] от низкого к высокому</a:t>
            </a:r>
            <a:r>
              <a:rPr lang="ru-RU" sz="3800" dirty="0" smtClean="0">
                <a:latin typeface="+mj-lt"/>
              </a:rPr>
              <a:t>.)</a:t>
            </a:r>
            <a:endParaRPr lang="ru-RU" sz="3800" dirty="0">
              <a:latin typeface="+mj-lt"/>
            </a:endParaRPr>
          </a:p>
          <a:p>
            <a:endParaRPr lang="ru-RU" sz="3800" dirty="0">
              <a:latin typeface="+mj-lt"/>
            </a:endParaRPr>
          </a:p>
          <a:p>
            <a:r>
              <a:rPr lang="ru-RU" sz="3800" dirty="0">
                <a:latin typeface="+mj-lt"/>
              </a:rPr>
              <a:t>Стелила постели морозом она</a:t>
            </a:r>
            <a:r>
              <a:rPr lang="ru-RU" sz="3800" dirty="0" smtClean="0">
                <a:latin typeface="+mj-lt"/>
              </a:rPr>
              <a:t>,</a:t>
            </a:r>
            <a:r>
              <a:rPr lang="ru-RU" sz="3800" dirty="0">
                <a:latin typeface="+mj-lt"/>
              </a:rPr>
              <a:t> </a:t>
            </a:r>
            <a:r>
              <a:rPr lang="ru-RU" sz="3800" dirty="0" smtClean="0">
                <a:latin typeface="+mj-lt"/>
              </a:rPr>
              <a:t>(Произносят </a:t>
            </a:r>
            <a:r>
              <a:rPr lang="ru-RU" sz="3800" dirty="0">
                <a:latin typeface="+mj-lt"/>
              </a:rPr>
              <a:t>звук [и] вверх и вниз, показывая его высоту </a:t>
            </a:r>
            <a:r>
              <a:rPr lang="ru-RU" sz="3800" dirty="0" smtClean="0">
                <a:latin typeface="+mj-lt"/>
              </a:rPr>
              <a:t>рукой)</a:t>
            </a:r>
            <a:endParaRPr lang="ru-RU" sz="3800" dirty="0">
              <a:latin typeface="+mj-lt"/>
            </a:endParaRPr>
          </a:p>
          <a:p>
            <a:endParaRPr lang="ru-RU" sz="3800" dirty="0">
              <a:latin typeface="+mj-lt"/>
            </a:endParaRPr>
          </a:p>
          <a:p>
            <a:r>
              <a:rPr lang="ru-RU" sz="3800" dirty="0" smtClean="0">
                <a:latin typeface="+mj-lt"/>
              </a:rPr>
              <a:t>И </a:t>
            </a:r>
            <a:r>
              <a:rPr lang="ru-RU" sz="3800" dirty="0">
                <a:latin typeface="+mj-lt"/>
              </a:rPr>
              <a:t>было метелям всю ночь не до </a:t>
            </a:r>
            <a:r>
              <a:rPr lang="ru-RU" sz="3800" dirty="0" smtClean="0">
                <a:latin typeface="+mj-lt"/>
              </a:rPr>
              <a:t>сна. (</a:t>
            </a:r>
            <a:r>
              <a:rPr lang="ru-RU" sz="3800" dirty="0" err="1" smtClean="0">
                <a:latin typeface="+mj-lt"/>
              </a:rPr>
              <a:t>Пропевают</a:t>
            </a:r>
            <a:r>
              <a:rPr lang="ru-RU" sz="3800" dirty="0" smtClean="0">
                <a:latin typeface="+mj-lt"/>
              </a:rPr>
              <a:t> </a:t>
            </a:r>
            <a:r>
              <a:rPr lang="ru-RU" sz="3800" dirty="0">
                <a:latin typeface="+mj-lt"/>
              </a:rPr>
              <a:t>отрывистые, острые звуки [а] в разных </a:t>
            </a:r>
            <a:r>
              <a:rPr lang="ru-RU" sz="3800" dirty="0" smtClean="0">
                <a:latin typeface="+mj-lt"/>
              </a:rPr>
              <a:t>регистрах. То </a:t>
            </a:r>
            <a:r>
              <a:rPr lang="ru-RU" sz="3800" dirty="0">
                <a:latin typeface="+mj-lt"/>
              </a:rPr>
              <a:t>усиливают звук, разводя руки в стороны, то затихают, приближая ладони друг к другу, на одном дыхании </a:t>
            </a:r>
            <a:r>
              <a:rPr lang="ru-RU" sz="3800" dirty="0" err="1">
                <a:latin typeface="+mj-lt"/>
              </a:rPr>
              <a:t>пропевая</a:t>
            </a:r>
            <a:r>
              <a:rPr lang="ru-RU" sz="3800" dirty="0">
                <a:latin typeface="+mj-lt"/>
              </a:rPr>
              <a:t> разные гласные</a:t>
            </a:r>
            <a:r>
              <a:rPr lang="ru-RU" sz="3800" dirty="0" smtClean="0">
                <a:latin typeface="+mj-lt"/>
              </a:rPr>
              <a:t>.)</a:t>
            </a:r>
            <a:endParaRPr lang="ru-RU" sz="3800" dirty="0">
              <a:latin typeface="+mj-lt"/>
            </a:endParaRPr>
          </a:p>
          <a:p>
            <a:endParaRPr lang="ru-RU" sz="3800" dirty="0" smtClean="0">
              <a:latin typeface="+mj-lt"/>
            </a:endParaRPr>
          </a:p>
          <a:p>
            <a:r>
              <a:rPr lang="ru-RU" sz="3800" dirty="0" smtClean="0">
                <a:latin typeface="+mj-lt"/>
              </a:rPr>
              <a:t>Очень </a:t>
            </a:r>
            <a:r>
              <a:rPr lang="ru-RU" sz="3800" dirty="0">
                <a:latin typeface="+mj-lt"/>
              </a:rPr>
              <a:t>любим песни петь, только слов не знаем. Но зато старательно рот мы открываем!</a:t>
            </a:r>
          </a:p>
          <a:p>
            <a:r>
              <a:rPr lang="ru-RU" sz="3800" dirty="0" smtClean="0">
                <a:latin typeface="+mj-lt"/>
              </a:rPr>
              <a:t>Пение </a:t>
            </a:r>
            <a:r>
              <a:rPr lang="ru-RU" sz="3800" dirty="0">
                <a:latin typeface="+mj-lt"/>
              </a:rPr>
              <a:t>любой песни плавно, негромко, без слов, произнося только «А-а-а!», «О-о-о». Затем поется отрывисто</a:t>
            </a:r>
            <a:r>
              <a:rPr lang="ru-RU" sz="3800" dirty="0" smtClean="0">
                <a:latin typeface="+mj-lt"/>
              </a:rPr>
              <a:t>.</a:t>
            </a:r>
          </a:p>
          <a:p>
            <a:endParaRPr lang="ru-RU" sz="3800" dirty="0">
              <a:latin typeface="+mj-lt"/>
            </a:endParaRPr>
          </a:p>
          <a:p>
            <a:endParaRPr lang="ru-RU" sz="3800" dirty="0" smtClean="0">
              <a:latin typeface="+mj-lt"/>
            </a:endParaRPr>
          </a:p>
          <a:p>
            <a:endParaRPr lang="ru-RU" sz="3800" dirty="0">
              <a:latin typeface="+mj-lt"/>
            </a:endParaRPr>
          </a:p>
          <a:p>
            <a:r>
              <a:rPr lang="ru-RU" sz="3800" dirty="0" smtClean="0">
                <a:latin typeface="+mj-lt"/>
              </a:rPr>
              <a:t>Молодцы, ребята! Метель и песенку мы тоже положим в коробочку нашим друзьям!</a:t>
            </a:r>
          </a:p>
          <a:p>
            <a:endParaRPr lang="ru-RU" sz="3800" dirty="0" smtClean="0">
              <a:latin typeface="+mj-lt"/>
            </a:endParaRPr>
          </a:p>
          <a:p>
            <a:r>
              <a:rPr lang="ru-RU" sz="3800" dirty="0" smtClean="0">
                <a:latin typeface="+mj-lt"/>
              </a:rPr>
              <a:t>А еще предлагаю в коробочку положить сосульку! Но сосульку мы должны сначала сделать. Встаем ровно, поднимаем ручки вверх, ладони смыкаем над головой и тянемся высоко вверх за ладошками.</a:t>
            </a:r>
            <a:endParaRPr lang="ru-RU" sz="3800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652" y="410487"/>
            <a:ext cx="2051720" cy="15387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34762"/>
            <a:ext cx="1261914" cy="8412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506588"/>
            <a:ext cx="1255367" cy="12553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915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  МУНИЦИПАЛЬНЫЙ ОКРУГ ТАЗОВСКИЙ РАЙОН Муниципальное бюджетное дошкольное образование  Детский сад «Оленёнок» </vt:lpstr>
      <vt:lpstr>Приветствие</vt:lpstr>
      <vt:lpstr>Задание</vt:lpstr>
      <vt:lpstr>Интересное письмо</vt:lpstr>
      <vt:lpstr>Выполнение музыкально-ритмического упражнения</vt:lpstr>
      <vt:lpstr>Прослушивание музыки</vt:lpstr>
      <vt:lpstr>Пальчиковая игра «Снежинки»</vt:lpstr>
      <vt:lpstr>Дыхательное упражнение «Погреемся»</vt:lpstr>
      <vt:lpstr>Упражнение «Метель», «Песня», «Сосулька»</vt:lpstr>
      <vt:lpstr>Завершение урока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Дмитрий Богатырев</cp:lastModifiedBy>
  <cp:revision>34</cp:revision>
  <dcterms:created xsi:type="dcterms:W3CDTF">2021-11-08T12:02:04Z</dcterms:created>
  <dcterms:modified xsi:type="dcterms:W3CDTF">2022-01-25T11:36:36Z</dcterms:modified>
</cp:coreProperties>
</file>