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4F82-7B2A-4A33-8E19-0AABE3D3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483167-98B6-4FFB-AE03-8DE50653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CB2496-A433-4EB8-BF20-E1666A3A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5C37E-5127-48AA-AB39-7904C760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601E7-A189-4D87-B838-94943CAB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B7C53-1F53-47E9-9F03-762EEF4D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7CED4-AB42-44D7-B83D-B92D373FE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EA8D8-CA5B-424A-BC81-D835E1E7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887A2-45CE-4F7E-9FFE-65086DAC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87AA9-6D9F-47C3-A764-45CA67D4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466CD0-7A55-42A8-B6BA-11533A9CC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3F4273-82A7-476B-88D6-192F2B123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602F3-B4FC-4885-8D92-6BA36EDB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7A6DE-FB5D-4935-9D3D-3CD7A5263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53EF9-4E40-4728-A6EE-8DC6B3A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B424D-C96B-483D-841B-E6ECF0B1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68D24-5786-4A1E-8373-73361E950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3D5A4-3963-4396-85F2-9765BE53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8BE58-1567-42B1-BADE-A576570B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9E8BA-E474-4910-8609-F0790B5F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9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1FE40-BA1F-49F2-8EA2-9AAB69BC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6F6C8-C589-48A2-8261-A7C32DCFF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E28B4-6B60-46E0-8804-5A68481D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97633-436E-411A-AC0F-DE1BA32E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EA657-EFF6-4433-8559-EBFEFABC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4A896-4EB2-436D-8F62-DC2AFDA1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C8F7C-5A33-4EDC-A58B-C7F15362B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D32473-16FE-4CEA-9AD2-AD1548AD4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4D05E6-C7B6-442A-8334-ACE5DB94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745DD-D079-4739-AEEB-569C2A8E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019403-F2B8-4093-B020-4E8E44B9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F431A-0D98-45B7-B80B-C57EF042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0A9FE-88C2-4FFB-9B49-5B004166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B76FE4-98D0-4529-953F-0C4E4AB72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9CEF48-B2FC-4865-BDBD-B4A9960DF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D1B04A-68BE-4AD9-BA02-C279DB2BA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9848B3-81AF-4917-BFD0-0F5CD08E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FB87BC-EDA1-4D21-B74A-1E565762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EA19B9-5C2B-492A-92B2-ECBD526A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0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422F0-C676-49FB-8639-5A9C6185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04C955-9756-4E5F-BD2B-8F4BBC2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C3AB32-5501-4015-9475-39C13D2D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3EBA2B-3EA6-4B37-987C-F58BE8FD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259FF-FBB9-4492-89C2-6D08D1D5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38FA38-7643-4ACD-A798-826149D3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72EB7D-49DC-433A-B976-59BF8290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7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5B13C-02AC-446A-ACE3-04A38135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4CD53-4406-425F-B394-6465F1A8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956F6B-DAFB-4EB6-9526-7CEFDBEE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02418A-AB4C-4AE0-AA5B-F456B1FE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11C8E-6966-4266-A935-D3952910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430D9C-A612-4E13-96E7-1F2A3238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E4853-0E6B-4E72-93D8-F7A2079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805973-7386-4D4C-A135-405AA413B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6F626-D1D3-4307-94B6-F6286CEBF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51326D-7B50-4E44-B29C-03BE247A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2584B-C85D-4719-AA23-6230D44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B03D1-65C4-439F-BC1B-A646017E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8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2F8E7-58D9-442B-88B0-75303FCD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3F253-9FA1-4E80-889A-7B98B271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1363B-D9C5-4B31-8156-03B30F632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9EDC-0C2F-428A-96B6-4C1E9E6F4199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3F50C-58A6-4A18-BD53-4D7567570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43CCE-40D3-4573-98AE-0794B7D1B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CDB7-852E-4BF0-ABDF-98E25836B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E165C7-D450-432C-963E-CA15BF321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4"/>
          <a:stretch/>
        </p:blipFill>
        <p:spPr>
          <a:xfrm>
            <a:off x="0" y="-16474"/>
            <a:ext cx="12192000" cy="68744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EF05E-8D7B-493B-A0F5-E9F4CDFC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594" y="581477"/>
            <a:ext cx="9144000" cy="143138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</a:t>
            </a:r>
            <a:b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/законные представители/!</a:t>
            </a:r>
            <a:br>
              <a:rPr lang="ru-RU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EE2E8E-618E-4D2E-A979-C57BF20E9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532" y="1630741"/>
            <a:ext cx="6501618" cy="4645782"/>
          </a:xfrm>
        </p:spPr>
        <p:txBody>
          <a:bodyPr>
            <a:normAutofit/>
          </a:bodyPr>
          <a:lstStyle/>
          <a:p>
            <a:pPr algn="ctr">
              <a:lnSpc>
                <a:spcPct val="106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2800" b="1" kern="1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Ваш ребенок не посещает детский сад?</a:t>
            </a:r>
            <a:endParaRPr lang="ru-RU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</a:pP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Специально для вас на базе нашего детского сада организована работа по дистанционному образованию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8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«Счастливое детство»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138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Уважаемые родители /законные представители/!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 /законные представители/! </dc:title>
  <dc:creator>q</dc:creator>
  <cp:lastModifiedBy>q</cp:lastModifiedBy>
  <cp:revision>4</cp:revision>
  <dcterms:created xsi:type="dcterms:W3CDTF">2020-10-02T06:14:57Z</dcterms:created>
  <dcterms:modified xsi:type="dcterms:W3CDTF">2020-10-02T11:27:20Z</dcterms:modified>
</cp:coreProperties>
</file>