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33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7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54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4395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34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13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0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62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9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0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9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1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2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8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5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5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0CB89C-3CED-4C61-A919-7AD5519D584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19DF57-91F8-4BCA-A01B-8E5A453C0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91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30" y="2751"/>
            <a:ext cx="4846740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3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975" y="2751"/>
            <a:ext cx="5182049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9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0"/>
            <a:ext cx="4853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3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309" y="22343"/>
            <a:ext cx="4837193" cy="68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7141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Олененок Тазовский</dc:creator>
  <cp:lastModifiedBy>Олененок Тазовский</cp:lastModifiedBy>
  <cp:revision>1</cp:revision>
  <dcterms:created xsi:type="dcterms:W3CDTF">2018-11-15T11:18:52Z</dcterms:created>
  <dcterms:modified xsi:type="dcterms:W3CDTF">2018-11-15T11:24:03Z</dcterms:modified>
</cp:coreProperties>
</file>