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52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4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3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95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4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4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9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6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7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79C009-4E00-4E1C-A706-7C98E82F1467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9C6EEA-3DF8-4A49-9A98-9552A4EC4B8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3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Как подготовить образовательную программу к зачислению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537" y="1902252"/>
            <a:ext cx="11107711" cy="4843321"/>
          </a:xfrm>
        </p:spPr>
        <p:txBody>
          <a:bodyPr>
            <a:noAutofit/>
          </a:bodyPr>
          <a:lstStyle/>
          <a:p>
            <a:r>
              <a:rPr lang="ru-RU" sz="2400" b="1" dirty="0"/>
              <a:t>1. Заполнена информация об организации</a:t>
            </a:r>
          </a:p>
          <a:p>
            <a:r>
              <a:rPr lang="ru-RU" sz="2400" b="1" dirty="0"/>
              <a:t>2. Указан адрес реализации программы</a:t>
            </a:r>
          </a:p>
          <a:p>
            <a:r>
              <a:rPr lang="ru-RU" sz="2400" b="1" dirty="0"/>
              <a:t>3. Ключевые слова для поиска программы в навигаторе</a:t>
            </a:r>
          </a:p>
          <a:p>
            <a:r>
              <a:rPr lang="ru-RU" sz="2400" b="1" strike="sngStrike" dirty="0"/>
              <a:t>4. Установление цены для каждого модуля</a:t>
            </a:r>
          </a:p>
          <a:p>
            <a:r>
              <a:rPr lang="ru-RU" sz="2400" b="1" dirty="0"/>
              <a:t>5. Информация о группе для зачисления детей (добавить расписание для каждой программы)</a:t>
            </a:r>
          </a:p>
          <a:p>
            <a:r>
              <a:rPr lang="ru-RU" sz="2400" b="1" dirty="0"/>
              <a:t>6. Зачисление детей на программы. Убедитесь, что зачисление открыто!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Инструкция «Как подготовить образовательную программу к зачислению детей»</a:t>
            </a:r>
          </a:p>
        </p:txBody>
      </p:sp>
    </p:spTree>
    <p:extLst>
      <p:ext uri="{BB962C8B-B14F-4D97-AF65-F5344CB8AC3E}">
        <p14:creationId xmlns:p14="http://schemas.microsoft.com/office/powerpoint/2010/main" val="320861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1 шаг: Заполнена информация об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8622"/>
            <a:ext cx="10058400" cy="377047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Инструкция «Обзор личного кабинета образовательной организации»</a:t>
            </a:r>
          </a:p>
          <a:p>
            <a:r>
              <a:rPr lang="ru-RU" sz="3200" dirty="0"/>
              <a:t>В кабинете организации заполнена информация об организации:</a:t>
            </a:r>
          </a:p>
          <a:p>
            <a:pPr algn="just"/>
            <a:r>
              <a:rPr lang="ru-RU" sz="3200" dirty="0"/>
              <a:t>Раздел Меню: </a:t>
            </a:r>
            <a:r>
              <a:rPr lang="ru-RU" sz="3200" b="1" dirty="0"/>
              <a:t>«Информация» </a:t>
            </a:r>
            <a:r>
              <a:rPr lang="ru-RU" sz="3200" dirty="0"/>
              <a:t>– </a:t>
            </a:r>
            <a:r>
              <a:rPr lang="ru-RU" sz="3200" b="1" dirty="0"/>
              <a:t>«Сведения об организации» </a:t>
            </a:r>
            <a:r>
              <a:rPr lang="ru-RU" sz="3200" dirty="0"/>
              <a:t>– </a:t>
            </a:r>
            <a:r>
              <a:rPr lang="ru-RU" sz="3200" b="1" dirty="0"/>
              <a:t>«Реквизиты договора»</a:t>
            </a:r>
            <a:r>
              <a:rPr lang="ru-RU" sz="3200" dirty="0"/>
              <a:t> (включить режим редактирования). Заполнить в соответствии с инструкцией.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043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2 шаг: Указан адрес реализации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4479" y="2113612"/>
            <a:ext cx="10837887" cy="3755481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Инструкция «Внесение адресов и кабинетов образовательной организации в навигатор ПФДО»</a:t>
            </a:r>
          </a:p>
          <a:p>
            <a:pPr algn="ctr"/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3200" dirty="0"/>
              <a:t>Раздел Меню: </a:t>
            </a:r>
            <a:r>
              <a:rPr lang="ru-RU" sz="3200" b="1" dirty="0"/>
              <a:t>«Информация» </a:t>
            </a:r>
            <a:r>
              <a:rPr lang="ru-RU" sz="3200" dirty="0"/>
              <a:t>- </a:t>
            </a:r>
            <a:r>
              <a:rPr lang="ru-RU" sz="3200" b="1" dirty="0"/>
              <a:t>«Адреса» и «Кабинеты»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98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3 шаг: Ключевые слова для поиска программы в навигаторе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538" y="1888761"/>
            <a:ext cx="10807908" cy="44220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Инструкция «Как внести ключевые слова для поиска организации и программы (подготовка программы к зачислению»</a:t>
            </a:r>
          </a:p>
          <a:p>
            <a:pPr algn="just"/>
            <a:r>
              <a:rPr lang="ru-RU" sz="2800" dirty="0"/>
              <a:t>Ключевые слова помогут родителям и детям в поиске Вашей организации и образовательных программ в числе первых!</a:t>
            </a:r>
          </a:p>
          <a:p>
            <a:pPr algn="just"/>
            <a:r>
              <a:rPr lang="ru-RU" sz="2800" dirty="0"/>
              <a:t>1. Для организации: меню – раздел </a:t>
            </a:r>
            <a:r>
              <a:rPr lang="ru-RU" sz="2800" b="1" dirty="0"/>
              <a:t>«Информация» </a:t>
            </a:r>
            <a:r>
              <a:rPr lang="ru-RU" sz="2800" dirty="0"/>
              <a:t>– </a:t>
            </a:r>
            <a:r>
              <a:rPr lang="ru-RU" sz="2800" b="1" dirty="0"/>
              <a:t>«Сведения об организации»</a:t>
            </a:r>
            <a:r>
              <a:rPr lang="ru-RU" sz="2800" dirty="0"/>
              <a:t> внизу страницы поле </a:t>
            </a:r>
            <a:r>
              <a:rPr lang="ru-RU" sz="2800" b="1" dirty="0"/>
              <a:t>«Ключевые слова для поиска» </a:t>
            </a:r>
          </a:p>
          <a:p>
            <a:pPr algn="just"/>
            <a:r>
              <a:rPr lang="ru-RU" sz="2800" dirty="0"/>
              <a:t>2. Для конкретной программы: зайти на страницу просмотра программы и нажать кнопку </a:t>
            </a:r>
            <a:r>
              <a:rPr lang="ru-RU" sz="2800" b="1" dirty="0"/>
              <a:t>«Редактировать» </a:t>
            </a:r>
            <a:r>
              <a:rPr lang="ru-RU" sz="2800" dirty="0"/>
              <a:t>- </a:t>
            </a:r>
            <a:r>
              <a:rPr lang="ru-RU" sz="2800" b="1" dirty="0"/>
              <a:t>«Изменить ключевые слова»</a:t>
            </a:r>
          </a:p>
        </p:txBody>
      </p:sp>
    </p:spTree>
    <p:extLst>
      <p:ext uri="{BB962C8B-B14F-4D97-AF65-F5344CB8AC3E}">
        <p14:creationId xmlns:p14="http://schemas.microsoft.com/office/powerpoint/2010/main" val="405154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strike="sngStrike" dirty="0">
                <a:solidFill>
                  <a:srgbClr val="FF0000"/>
                </a:solidFill>
              </a:rPr>
              <a:t>4 шаг: Установление цены для каждого модуля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666" y="1737359"/>
            <a:ext cx="11212642" cy="4528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Инструкция «Внесение изменений в образовательную программу (редактирование, изменение реестра, работа с черновиками и архивом»</a:t>
            </a:r>
          </a:p>
          <a:p>
            <a:r>
              <a:rPr lang="ru-RU" dirty="0"/>
              <a:t>На странице просмотра программы нажать </a:t>
            </a:r>
            <a:r>
              <a:rPr lang="ru-RU" b="1" dirty="0"/>
              <a:t>«Редактировать» </a:t>
            </a:r>
            <a:r>
              <a:rPr lang="ru-RU" dirty="0"/>
              <a:t>- </a:t>
            </a:r>
            <a:r>
              <a:rPr lang="ru-RU" b="1" dirty="0"/>
              <a:t>«Изменить реестры программ». </a:t>
            </a:r>
            <a:r>
              <a:rPr lang="ru-RU" dirty="0"/>
              <a:t>Указать реестр </a:t>
            </a:r>
            <a:r>
              <a:rPr lang="ru-RU" b="1" u="sng" dirty="0"/>
              <a:t>бюджетных программ! </a:t>
            </a:r>
            <a:r>
              <a:rPr lang="ru-RU" dirty="0"/>
              <a:t>При указании на включение в реестр сертифицированных программ может выдать </a:t>
            </a:r>
            <a:r>
              <a:rPr lang="ru-RU" dirty="0">
                <a:solidFill>
                  <a:srgbClr val="FF5252"/>
                </a:solidFill>
                <a:latin typeface="Roboto"/>
              </a:rPr>
              <a:t>«Проверка не пройдена. Отредактируйте модуль.</a:t>
            </a:r>
          </a:p>
          <a:p>
            <a:r>
              <a:rPr lang="ru-RU" dirty="0">
                <a:solidFill>
                  <a:srgbClr val="FF5252"/>
                </a:solidFill>
                <a:latin typeface="Roboto"/>
              </a:rPr>
              <a:t>Модуль не прошёл оценку. Его стоимость выше чем разрешенная нормативная стоимость программы в регионе. Доработайте пожалуйста ваш модуль и после еще раз оцените модуль.</a:t>
            </a:r>
          </a:p>
          <a:p>
            <a:r>
              <a:rPr lang="ru-RU" dirty="0">
                <a:solidFill>
                  <a:srgbClr val="FF5252"/>
                </a:solidFill>
                <a:latin typeface="Roboto"/>
              </a:rPr>
              <a:t>Разрешенная нормативная стоимость модуля: 0</a:t>
            </a:r>
          </a:p>
          <a:p>
            <a:r>
              <a:rPr lang="ru-RU" dirty="0">
                <a:solidFill>
                  <a:srgbClr val="FF5252"/>
                </a:solidFill>
                <a:latin typeface="Roboto"/>
              </a:rPr>
              <a:t>Стоимость модуля: 41.7»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71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5 шаг:  Информация о группе для зачисления детей (добавить расписание для каждой программы)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8642"/>
            <a:ext cx="10058400" cy="3800451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Инструкция «Создание и редактирование расписания при подготовке программ к зачислению детей (ДОБАВЛЕНИЕ ГРУППЫ И РАПИСАНИЯ)</a:t>
            </a:r>
          </a:p>
          <a:p>
            <a:pPr algn="just"/>
            <a:r>
              <a:rPr lang="ru-RU" sz="2800" dirty="0"/>
              <a:t>Для того, чтобы появилась возможность создать расписание необходимо, чтобы были указаны основной адрес программы и ключевые слова! В этом случае будет доступна кнопка </a:t>
            </a:r>
            <a:r>
              <a:rPr lang="ru-RU" sz="2800" b="1" dirty="0"/>
              <a:t>«Добавить группу»</a:t>
            </a:r>
            <a:r>
              <a:rPr lang="ru-RU" sz="2800" dirty="0"/>
              <a:t> на странице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160920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6 шаг: Зачисление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83633"/>
            <a:ext cx="10058400" cy="378546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Инструкция «Зачисление ребенка на образовательную программу (инструкция для образовательной организации»</a:t>
            </a:r>
          </a:p>
          <a:p>
            <a:pPr algn="just"/>
            <a:r>
              <a:rPr lang="ru-RU" sz="3200" dirty="0"/>
              <a:t>Меню – «Обучающиеся» - «Создать запись на программу (договор)». Далее проделать 4 шага для зачисления</a:t>
            </a:r>
          </a:p>
          <a:p>
            <a:pPr algn="just"/>
            <a:r>
              <a:rPr lang="ru-RU" sz="3200" dirty="0"/>
              <a:t>Заявление </a:t>
            </a:r>
            <a:r>
              <a:rPr lang="ru-RU" sz="3200"/>
              <a:t>о зачислении </a:t>
            </a:r>
            <a:r>
              <a:rPr lang="ru-RU" sz="3200" dirty="0"/>
              <a:t>+ согласие на ОПД (на уровне образовательной организации)</a:t>
            </a:r>
          </a:p>
        </p:txBody>
      </p:sp>
    </p:spTree>
    <p:extLst>
      <p:ext uri="{BB962C8B-B14F-4D97-AF65-F5344CB8AC3E}">
        <p14:creationId xmlns:p14="http://schemas.microsoft.com/office/powerpoint/2010/main" val="39194001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472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Roboto</vt:lpstr>
      <vt:lpstr>Ретро</vt:lpstr>
      <vt:lpstr>Как подготовить образовательную программу к зачислению детей:</vt:lpstr>
      <vt:lpstr>1 шаг: Заполнена информация об организации</vt:lpstr>
      <vt:lpstr>2 шаг: Указан адрес реализации программы</vt:lpstr>
      <vt:lpstr>3 шаг: Ключевые слова для поиска программы в навигаторе</vt:lpstr>
      <vt:lpstr>4 шаг: Установление цены для каждого модуля</vt:lpstr>
      <vt:lpstr>5 шаг:  Информация о группе для зачисления детей (добавить расписание для каждой программы)</vt:lpstr>
      <vt:lpstr>6 шаг: Зачисление детей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образовательную программу к зачислению детей:</dc:title>
  <dc:creator>Елена и Евгений</dc:creator>
  <cp:lastModifiedBy>Дом творчества</cp:lastModifiedBy>
  <cp:revision>13</cp:revision>
  <dcterms:created xsi:type="dcterms:W3CDTF">2021-01-15T08:47:29Z</dcterms:created>
  <dcterms:modified xsi:type="dcterms:W3CDTF">2021-08-20T06:29:43Z</dcterms:modified>
</cp:coreProperties>
</file>