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34856-44B4-41F8-B01C-D292B2A77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399245-EBE3-42E8-B67B-93DDAA5A2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FF27C-EB25-4233-B7D8-9B45DCCB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3B3A7E-475E-41E6-8E54-6D7D1101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B4250-E03C-485D-A1AC-851AB6AB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1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B895A-8659-4082-A35D-FD0E21D8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0974EB-400F-4FD3-B478-1053B69E3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A0709-B38A-4436-B74B-3D9933A9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F0EC60-E061-4673-8AC1-A385821D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BDB78C-99B0-402F-B90F-D17AB94B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7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C4B6C3F-5771-45D1-A072-2E6CB3B1D6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AA528F-6F40-4D1A-A16A-511125063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9E328-FBD0-48E5-84D4-F8407C59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7A244E-B2DB-4B33-87D0-DC586729A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C214C-48F1-4277-B867-BE6CE3B7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0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9E872-E295-4C90-A485-8FDD11E2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78BFAE-9EAB-4DC8-8D71-049B1C4E1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4644BC-68C3-4239-8793-2B9A1BBA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DC5261-42EB-4BC8-AA3A-6DE4F30E3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7AABE-01CE-48FD-A87E-B9401787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02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01D6D-1A69-4677-BA79-83AC065E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05483-F05B-4632-BA04-D2C84C6D6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825AC9-2133-42FF-B7BE-26EB8386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D07021-975F-44C5-937F-EAA2C471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BF96A-F5CE-4DFF-AD52-EB02BECC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8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DB385-954C-4E20-B477-7A6D95B3D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AB7CF-5FC0-4DD5-9ECE-3C6E6B7EC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B73DF1-0F52-4EDA-A182-51C386CDC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B7173B-DFB8-41CD-88A0-216A8B0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724554-39B8-49E5-A2B1-3E7A4E547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00C78-F177-40CC-BA47-99C8E3DCB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57F3C-F618-47D5-B6DC-279AA8C3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DAAE9D-C6EE-419B-9D5D-8370AF5A1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37E6A7-FA15-416A-9106-2EEC5CA4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2E99EF5-FB68-4AFF-94A5-6956E3DE3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505E7F-E797-419F-AD26-CE5DC52AB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940EA8-1452-443A-9629-10096B5B1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62C304-E266-4569-A06B-8D21BA89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BC02F0-3D1D-4DC0-BEAC-57805E7C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51500-6314-4271-8D2F-74EFB6F8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75D5FC-D29E-475C-86BA-5C1416C79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E2CD4B-E239-4606-AE02-44FEBDCC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5090F9-99B2-4480-BF67-3EBF76B5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84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12EE14-B81E-4974-A17E-095192FB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3A13EE-7519-4312-92D5-7F00C507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DBBFC9-9FD3-4FF8-A209-11B50358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1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DBF60-DC01-4D11-B56B-F14F2FFF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5C21C-B87D-4E4E-8CBE-BC6248D91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2AC916-E7AB-44B8-A24E-6E647AFF0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F274D-9A66-4ED8-965A-122E04B9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871760-06A1-42CC-AD77-993389EFD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6E82F-B30F-4419-B9E3-FB30096C5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0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30280-BACC-461D-ACA0-B7286993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9BFDB9-61EF-4489-BB79-F9D3E1243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E42738-A849-49E4-B5B8-7FB9648BB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05FFA9-E6CD-4CCA-9017-D3EB664F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C5FD46-9D86-4B2B-B318-FCF6F5B4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DC2C0C-9E7B-456C-99D7-96F0F5BEB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58D3D-97F7-4EEB-A139-34733F00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3B57F5-9ABD-4607-A1BF-6F816886E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9286B-6452-4D33-B47B-C85A172C2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D79C-4D05-452C-9009-ED82E6A8029F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D3485C-8C99-4118-94F6-34EA79211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8EE488-A2EF-4966-8F23-563ECDB50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C3962-A1F5-4099-8BE2-8CAC774886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76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6D71E-ED35-4DA2-B5ED-B8CFA2EE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Алексей Владимирович Ефимов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Инструктор-методист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FA7AD2F-F8CC-4F33-9A3C-54CC16002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9811" y="2072817"/>
            <a:ext cx="5032376" cy="4268119"/>
          </a:xfrm>
        </p:spPr>
      </p:pic>
    </p:spTree>
    <p:extLst>
      <p:ext uri="{BB962C8B-B14F-4D97-AF65-F5344CB8AC3E}">
        <p14:creationId xmlns:p14="http://schemas.microsoft.com/office/powerpoint/2010/main" val="141129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60"/>
                            </p:stCondLst>
                            <p:childTnLst>
                              <p:par>
                                <p:cTn id="22" presetID="18" presetClass="emph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нужно  дошкольникам заниматься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плаванием?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видов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пожалуй, только плавание сочетает возможность гармоничного развития организма, ярко выраженную оздоровительную направленность, важное прикладное значение, эмоциональную притягательность водной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плавании ребенок находится в состоянии гидростатической невесомости, что разгружает опорно-двигательный аппарат от давления на него веса тела - это создает условия для нормирования нарушений осанки, увеличивает двигательные возможности и содействует их развитию.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3233" y="2002971"/>
            <a:ext cx="5801784" cy="4667023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01440" y="2002971"/>
            <a:ext cx="5807680" cy="46743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3232" y="453071"/>
            <a:ext cx="11835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Занятия плаванием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на организм ребенка оказывается разностороннее положительное воздействие и чем раньше приучить ребенка к воде, научить его плавать,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полнее скажется это на развитии всего детского организма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15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8954" y="2244251"/>
            <a:ext cx="7119258" cy="4613749"/>
          </a:xfrm>
        </p:spPr>
      </p:pic>
      <p:sp>
        <p:nvSpPr>
          <p:cNvPr id="5" name="Прямоугольник 4"/>
          <p:cNvSpPr/>
          <p:nvPr/>
        </p:nvSpPr>
        <p:spPr>
          <a:xfrm>
            <a:off x="269966" y="87085"/>
            <a:ext cx="116172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Плавание является эффективным средством закаливания, повышения устойчивости к простудным заболеваниям и воздействию низких температур. К тому же, происходящие изменения в крови повышают защитные свойства ее иммунной системы, увеличивая сопротивляемость инфекционным и простудным заболеваниям.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04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занятия плаванием ведут к усовершенствованию органов кровообращения и дыхания. Укрепляется нервная система, крепче становится сон, улучшается аппетит, совершенствуются движения вашего ребёнка. Занятия в воде повышают сопротивляемость растущего организма к холоду, оказывают тонизирующее воздействие. Недаром плавание называют «крепостью здоровья».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419</TotalTime>
  <Words>91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Алексей Владимирович Ефимов Инструктор-методист</vt:lpstr>
      <vt:lpstr>Для чего нужно  дошкольникам заниматься плаванием?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Ефимов Алексей</cp:lastModifiedBy>
  <cp:revision>17</cp:revision>
  <dcterms:created xsi:type="dcterms:W3CDTF">2019-11-22T04:30:32Z</dcterms:created>
  <dcterms:modified xsi:type="dcterms:W3CDTF">2022-02-01T06:18:04Z</dcterms:modified>
</cp:coreProperties>
</file>