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56" r:id="rId2"/>
    <p:sldId id="271" r:id="rId3"/>
    <p:sldId id="272" r:id="rId4"/>
    <p:sldId id="257" r:id="rId5"/>
    <p:sldId id="258" r:id="rId6"/>
    <p:sldId id="259" r:id="rId7"/>
    <p:sldId id="261" r:id="rId8"/>
    <p:sldId id="260" r:id="rId9"/>
    <p:sldId id="268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B71F4-0125-4371-A7C7-1F48C762D88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70B89-0EEF-426A-B6D5-BB35B83F60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7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10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5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56144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85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94419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972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148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8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03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35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27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03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49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11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03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531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F1B67-2438-48EA-930B-C29843133472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B15C6F-A117-4DD2-AC39-1D9F4264D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790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195" y="5914571"/>
            <a:ext cx="9144000" cy="9434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Инструктор по физической культуре </a:t>
            </a:r>
            <a:r>
              <a:rPr lang="ru-RU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Аншаков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Виталий Алексеевич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4345" y="313732"/>
            <a:ext cx="9144000" cy="1016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Предметно-развивающая среда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изкультурного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зала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04"/>
          <a:stretch/>
        </p:blipFill>
        <p:spPr>
          <a:xfrm>
            <a:off x="1294228" y="2089387"/>
            <a:ext cx="7835706" cy="3889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73261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19311" y="2208627"/>
            <a:ext cx="7765366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6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3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Цель: </a:t>
            </a: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у детей начальных представлений о здоровом образе жизни.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Сохранение, укрепление и охрана здоровья детей; повышение умственной и физической работоспособности, предупреждение утомления.</a:t>
            </a:r>
          </a:p>
          <a:p>
            <a:pPr lvl="0"/>
            <a:r>
              <a:rPr lang="ru-RU" dirty="0"/>
              <a:t>Обеспечение гармоничного физического развития, совершенствование умений и навыков в основных видах движений, воспитание красоты, грациозности, выразительности движений, формирования правильной осанки.</a:t>
            </a:r>
          </a:p>
          <a:p>
            <a:pPr lvl="0"/>
            <a:r>
              <a:rPr lang="ru-RU" dirty="0"/>
              <a:t> Формирование потребности в ежедневной двигательной деятельности. Развитие инициативы, самостоятельности и творчества в двигательной активности, способности к самоконтролю, самооценке при выполнении движений.</a:t>
            </a:r>
          </a:p>
          <a:p>
            <a:pPr lvl="0"/>
            <a:r>
              <a:rPr lang="ru-RU" dirty="0"/>
              <a:t>Развитие интереса к участию в подвижных и спортивных играх и физических упражнениях, активности в самостоятельной двигательной деятельности; интереса и любви к спорту.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59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395580" cy="20610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команда большая , нам не кто не помешает  сильные и смелые , быстрые и смелые , за победу будем драться вам за нами не угнаться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426" y="2709716"/>
            <a:ext cx="6189784" cy="343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17794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482" y="724881"/>
            <a:ext cx="5190979" cy="127846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                                                             </a:t>
            </a: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Наш </a:t>
            </a: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физкультурный </a:t>
            </a:r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зал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471" y="557840"/>
            <a:ext cx="10121295" cy="552643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Атмосфера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позволяющая помочь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ребенку самостоятельно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стремиться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 здоровому образу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жизни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8" algn="just"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6483638">
            <a:off x="6326657" y="4536611"/>
            <a:ext cx="77918" cy="1839582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28231" y="1221802"/>
            <a:ext cx="3831776" cy="376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225" y="2989241"/>
            <a:ext cx="5395246" cy="3348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654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063" y="215704"/>
            <a:ext cx="10042248" cy="1320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Спортивный зал-это центр физического </a:t>
            </a:r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развития, </a:t>
            </a:r>
            <a:r>
              <a:rPr lang="ru-RU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где всё приспособлено для занятия спортом</a:t>
            </a:r>
            <a:endParaRPr lang="ru-RU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868" y="1941341"/>
            <a:ext cx="4793672" cy="4056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20" y="2467581"/>
            <a:ext cx="5155430" cy="3893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699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F0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267" y="398584"/>
            <a:ext cx="10576820" cy="1320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Формирование у детей здорового образа жизни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262" y="1406769"/>
            <a:ext cx="4514729" cy="3159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3273" y="2286000"/>
            <a:ext cx="5957455" cy="4203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671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1828" y="1828800"/>
            <a:ext cx="5457371" cy="4343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691" y="1486510"/>
            <a:ext cx="4896151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9734" y="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Развивающая среда помогает развить двигательную активность</a:t>
            </a:r>
            <a:endParaRPr kumimoji="0" lang="ru-RU" sz="3600" i="0" u="none" strike="noStrike" kern="120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1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10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196992" cy="13208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Проектирование предметно физической среды</a:t>
            </a: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58" y="844061"/>
            <a:ext cx="3668977" cy="3608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5508" y="770700"/>
            <a:ext cx="4802831" cy="3885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734" y="3325128"/>
            <a:ext cx="4309052" cy="3265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286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9989" y="1153551"/>
            <a:ext cx="4462295" cy="3854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75809" y="0"/>
            <a:ext cx="1045021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Развивающая среда помогает развить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двигательную активность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483" y="3646780"/>
            <a:ext cx="4685794" cy="304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28" t="18188"/>
          <a:stretch>
            <a:fillRect/>
          </a:stretch>
        </p:blipFill>
        <p:spPr>
          <a:xfrm>
            <a:off x="295423" y="1120982"/>
            <a:ext cx="3995224" cy="2431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092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</TotalTime>
  <Words>200</Words>
  <Application>Microsoft Office PowerPoint</Application>
  <PresentationFormat>Произвольный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Инструктор по физической культуре Аншаков Виталий Алексеевич</vt:lpstr>
      <vt:lpstr>Цель: формирование у детей начальных представлений о здоровом образе жизни. </vt:lpstr>
      <vt:lpstr>Мы команда большая , нам не кто не помешает  сильные и смелые , быстрые и смелые , за победу будем драться вам за нами не угнаться </vt:lpstr>
      <vt:lpstr>                                                             Наш физкультурный зал</vt:lpstr>
      <vt:lpstr>Спортивный зал-это центр физического развития, где всё приспособлено для занятия спортом</vt:lpstr>
      <vt:lpstr>Формирование у детей здорового образа жизни</vt:lpstr>
      <vt:lpstr>                </vt:lpstr>
      <vt:lpstr>Проектирование предметно физической среды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развивающая среда , Физкультурного зала в ДОУ</dc:title>
  <dc:creator>робот</dc:creator>
  <cp:lastModifiedBy>про</cp:lastModifiedBy>
  <cp:revision>21</cp:revision>
  <dcterms:created xsi:type="dcterms:W3CDTF">2018-11-15T04:50:18Z</dcterms:created>
  <dcterms:modified xsi:type="dcterms:W3CDTF">2018-11-19T03:59:14Z</dcterms:modified>
</cp:coreProperties>
</file>