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7" r:id="rId4"/>
    <p:sldId id="263" r:id="rId5"/>
    <p:sldId id="278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4660"/>
  </p:normalViewPr>
  <p:slideViewPr>
    <p:cSldViewPr>
      <p:cViewPr varScale="1">
        <p:scale>
          <a:sx n="69" d="100"/>
          <a:sy n="69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ы презентаций\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863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Визитная карточка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группы № 17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500034" y="3500438"/>
            <a:ext cx="8501122" cy="2643206"/>
          </a:xfrm>
          <a:prstGeom prst="ribbon">
            <a:avLst>
              <a:gd name="adj1" fmla="val 26626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«УЛЫБКА»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фоны презентаций\01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929066"/>
            <a:ext cx="8183880" cy="2643206"/>
          </a:xfrm>
        </p:spPr>
        <p:txBody>
          <a:bodyPr>
            <a:normAutofit/>
          </a:bodyPr>
          <a:lstStyle/>
          <a:p>
            <a:pPr algn="ctr"/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071802" y="3286124"/>
            <a:ext cx="5857916" cy="3357586"/>
          </a:xfrm>
          <a:prstGeom prst="horizontalScroll">
            <a:avLst>
              <a:gd name="adj" fmla="val 211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Эта группа «Улыбка» зовётся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Хорошо здесь ребятам живётся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Все молодцы, да удальцы,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Есть танцоры, есть певцы.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Обаятельные и самостоятельные,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Говорливые и спокойные,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Все уважения достойные.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26" y="80882"/>
            <a:ext cx="5170474" cy="387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ы презентаций\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307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428604"/>
            <a:ext cx="5715040" cy="78581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В группе работают: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880294"/>
            <a:ext cx="8496944" cy="1429025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Павленина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Алёна Игоревна.</a:t>
            </a: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воспитатель:</a:t>
            </a: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Щербакова Елена Александровна.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35782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50397" y="278874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1" t="-1183" r="15740" b="27832"/>
          <a:stretch/>
        </p:blipFill>
        <p:spPr>
          <a:xfrm>
            <a:off x="4921171" y="1630220"/>
            <a:ext cx="3755285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7" t="15351" r="37132" b="45800"/>
          <a:stretch/>
        </p:blipFill>
        <p:spPr>
          <a:xfrm>
            <a:off x="86567" y="829605"/>
            <a:ext cx="3923928" cy="4343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Documents and Settings\Admin\Рабочий стол\фоны презентаций\глоб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4143404" cy="2214578"/>
          </a:xfrm>
        </p:spPr>
        <p:txBody>
          <a:bodyPr>
            <a:norm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000496" y="3071810"/>
            <a:ext cx="2571768" cy="2857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57200" y="0"/>
            <a:ext cx="3543296" cy="197804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Gabriola" panose="04040605051002020D02" pitchFamily="82" charset="0"/>
                <a:cs typeface="Times New Roman" pitchFamily="18" charset="0"/>
              </a:rPr>
              <a:t>Наша группа</a:t>
            </a:r>
            <a:r>
              <a:rPr lang="ru-RU" sz="5400" b="1" i="1" dirty="0">
                <a:solidFill>
                  <a:srgbClr val="FF0000"/>
                </a:solidFill>
                <a:latin typeface="Gabriola" panose="04040605051002020D02" pitchFamily="82" charset="0"/>
                <a:cs typeface="Times New Roman" pitchFamily="18" charset="0"/>
              </a:rPr>
              <a:t>.</a:t>
            </a:r>
            <a:endParaRPr lang="ru-RU" sz="5400" b="1" i="1" dirty="0" smtClean="0">
              <a:solidFill>
                <a:srgbClr val="FF00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9296" y="-13448"/>
            <a:ext cx="4224704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2" t="1052" r="-1" b="-1"/>
          <a:stretch/>
        </p:blipFill>
        <p:spPr>
          <a:xfrm rot="5400000">
            <a:off x="263404" y="1509412"/>
            <a:ext cx="4392488" cy="491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4919296" y="3017882"/>
            <a:ext cx="4224704" cy="3840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t="8548"/>
          <a:stretch/>
        </p:blipFill>
        <p:spPr>
          <a:xfrm rot="5400000">
            <a:off x="-1106488" y="1106487"/>
            <a:ext cx="6858000" cy="464502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0" b="1135"/>
          <a:stretch/>
        </p:blipFill>
        <p:spPr>
          <a:xfrm rot="10800000">
            <a:off x="4645025" y="0"/>
            <a:ext cx="4498970" cy="306896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1" b="282"/>
          <a:stretch/>
        </p:blipFill>
        <p:spPr>
          <a:xfrm rot="5400000">
            <a:off x="4999990" y="2713996"/>
            <a:ext cx="3789038" cy="449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414" y="-38123"/>
            <a:ext cx="9144000" cy="68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 anchor="t">
            <a:normAutofit/>
          </a:bodyPr>
          <a:lstStyle/>
          <a:p>
            <a:pPr algn="l"/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429124" y="2174873"/>
            <a:ext cx="68264" cy="11111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457200" y="6126162"/>
            <a:ext cx="25431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3586" y="2000239"/>
            <a:ext cx="45719" cy="17463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229745" y="-2145"/>
            <a:ext cx="4143181" cy="3431145"/>
          </a:xfrm>
          <a:prstGeom prst="cloudCallout">
            <a:avLst>
              <a:gd name="adj1" fmla="val 53276"/>
              <a:gd name="adj2" fmla="val 779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Желаем вам хорошего настроения на весь день!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8" t="26833" r="14750" b="28866"/>
          <a:stretch/>
        </p:blipFill>
        <p:spPr>
          <a:xfrm>
            <a:off x="3995936" y="980728"/>
            <a:ext cx="4546848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28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Gabriola</vt:lpstr>
      <vt:lpstr>Times New Roman</vt:lpstr>
      <vt:lpstr>Тема Office</vt:lpstr>
      <vt:lpstr>Визитная карточка группы № 17</vt:lpstr>
      <vt:lpstr>       </vt:lpstr>
      <vt:lpstr>В группе работают:</vt:lpstr>
      <vt:lpstr> 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группы</dc:title>
  <cp:lastModifiedBy>q</cp:lastModifiedBy>
  <cp:revision>55</cp:revision>
  <dcterms:modified xsi:type="dcterms:W3CDTF">2018-11-16T10:55:06Z</dcterms:modified>
</cp:coreProperties>
</file>