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33" autoAdjust="0"/>
  </p:normalViewPr>
  <p:slideViewPr>
    <p:cSldViewPr snapToGrid="0">
      <p:cViewPr varScale="1">
        <p:scale>
          <a:sx n="61" d="100"/>
          <a:sy n="61" d="100"/>
        </p:scale>
        <p:origin x="1074" y="72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6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3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65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2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68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8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07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7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9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1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0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1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1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AF66-0D3B-412E-BF4D-F57DE8D629B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D49148-E883-4047-97AC-4010F9BEE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0" y="2168525"/>
            <a:ext cx="4202113" cy="387191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 descr="C:\Users\Лилия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585565"/>
            <a:ext cx="9049407" cy="59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7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7156A-56CF-43CA-86F7-AA192192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Магазин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0DF532-A345-435B-BDFD-FADA4FB80D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495"/>
            <a:ext cx="7892716" cy="53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8A432-1D35-4DA8-8B2F-1198AC3D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6" y="385012"/>
            <a:ext cx="8824826" cy="962526"/>
          </a:xfrm>
        </p:spPr>
        <p:txBody>
          <a:bodyPr/>
          <a:lstStyle/>
          <a:p>
            <a:r>
              <a:rPr lang="ru-RU" dirty="0"/>
              <a:t>Музыкальный уголок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B31368-B8C8-45D3-B589-28F88D302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3736" y="372978"/>
            <a:ext cx="5510462" cy="74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8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48F54-FF1B-4365-8DBF-57D75829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для мальчиков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B8CFE9-0E69-48A5-8F7A-B18B4EA10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5769" y="360949"/>
            <a:ext cx="5085348" cy="70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9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17EF1-8402-4CAA-AE7B-C0D7F75F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ряженья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0E86B5-CBA4-4985-801A-146FFB42D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63579"/>
            <a:ext cx="8787507" cy="5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8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A65A1-F242-4439-8264-4AA0FD83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сенсорного развития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CC612E-2C25-4B1B-8A00-12CA0EB26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9" y="1379621"/>
            <a:ext cx="8596668" cy="5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C2AA4-BEC1-4097-9368-F9F5D964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уединения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7D953C-C2A8-49F6-8D2E-97CDF5F63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1475874"/>
            <a:ext cx="4673600" cy="4772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ED6C2-FF31-4E3B-A1B5-E6DDA117D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8872" y="1525337"/>
            <a:ext cx="4772525" cy="46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3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A348-E9C1-45F6-92B8-44AE390E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2506"/>
            <a:ext cx="8596668" cy="1106906"/>
          </a:xfrm>
        </p:spPr>
        <p:txBody>
          <a:bodyPr/>
          <a:lstStyle/>
          <a:p>
            <a:r>
              <a:rPr lang="ru-RU" dirty="0"/>
              <a:t>Уголок для девочек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D6D197-2B1F-4417-837F-E5EE9F897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2" y="1122947"/>
            <a:ext cx="8406063" cy="57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4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8B6CF-0B87-482B-8B50-7F092057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7306"/>
            <a:ext cx="8596668" cy="689810"/>
          </a:xfrm>
        </p:spPr>
        <p:txBody>
          <a:bodyPr/>
          <a:lstStyle/>
          <a:p>
            <a:r>
              <a:rPr lang="ru-RU" dirty="0"/>
              <a:t>Больница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5138DB-F807-4FCF-A75F-B79FA9E3D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3" y="1427747"/>
            <a:ext cx="9160042" cy="51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E4257-FEF0-4A73-B01F-3C0209B7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5012"/>
            <a:ext cx="8596668" cy="625642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Игровая зона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4C6818-AD72-47F7-8B6E-FA6E3438C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1010655"/>
            <a:ext cx="8824823" cy="56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08AB1-2782-4F2E-9449-DBBADFC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Парикмахерская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FE394-236B-4F68-AF4A-DC3964555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4803" y="1700464"/>
            <a:ext cx="5261814" cy="46522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828DB6-6DBF-41B2-BDC6-81CF5C974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7894" y="1573435"/>
            <a:ext cx="5261815" cy="49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1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Лилия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6" y="194966"/>
            <a:ext cx="11397114" cy="58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536027" y="447215"/>
            <a:ext cx="9569669" cy="529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                                   </a:t>
            </a:r>
            <a:r>
              <a:rPr kumimoji="0" lang="ru-RU" sz="3600" b="1" i="1" u="none" strike="noStrike" kern="1200" normalizeH="0" baseline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МЛАДШАЯ   ГРУППА</a:t>
            </a:r>
            <a:endParaRPr kumimoji="0" lang="ru-RU" sz="3600" b="1" i="1" u="none" strike="noStrike" kern="1200" cap="none" spc="0" normalizeH="0" baseline="0" noProof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1" i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     </a:t>
            </a:r>
            <a:r>
              <a:rPr kumimoji="0" lang="ru-RU" sz="3200" b="1" i="1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НАШ ДЕВИЗ: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1" i="1" u="none" strike="noStrike" kern="1200" normalizeH="0" baseline="0" noProof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cs typeface="Times New Roman" pitchFamily="18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1" i="1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             Мы как капельки звеним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1" i="1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           Стать сосульками хотим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1" i="1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                Или звонким ручейком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1" i="1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Детский сад наш общий дом!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1" i="1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Голосочки тонкие в группе  раздаются,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1" i="1" u="none" strike="noStrike" kern="1200" cap="all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В ручейки веселые капельки сольются!</a:t>
            </a:r>
            <a:endParaRPr kumimoji="0" lang="ru-RU" sz="3200" b="1" i="1" u="none" strike="noStrike" kern="1200" cap="all" normalizeH="0" baseline="0" noProof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8DD66-39C7-4831-99B0-CAEBDEA1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7095"/>
            <a:ext cx="8596668" cy="737937"/>
          </a:xfrm>
        </p:spPr>
        <p:txBody>
          <a:bodyPr>
            <a:normAutofit/>
          </a:bodyPr>
          <a:lstStyle/>
          <a:p>
            <a:r>
              <a:rPr lang="ru-RU" dirty="0"/>
              <a:t>Физкультурный уголок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8006A-077D-439D-AF51-46A95ACD3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283368"/>
            <a:ext cx="9480884" cy="55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0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FB4BF-DFA6-412D-90F1-9A375AB2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811"/>
          </a:xfrm>
        </p:spPr>
        <p:txBody>
          <a:bodyPr/>
          <a:lstStyle/>
          <a:p>
            <a:r>
              <a:rPr lang="ru-RU" dirty="0"/>
              <a:t>Соляная комната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9CBEF8-EC51-4ED6-8607-486E9A2F7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65738"/>
            <a:ext cx="3251200" cy="44826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7FDA3A-A864-490D-9085-489B76E6D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58" y="1671145"/>
            <a:ext cx="3251200" cy="4577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D48597-1836-4A5A-85A9-3E6CBCB68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58" y="1734207"/>
            <a:ext cx="3251200" cy="45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84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0D4F7-D35F-4A71-BA13-530F58A0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7516"/>
          </a:xfrm>
        </p:spPr>
        <p:txBody>
          <a:bodyPr>
            <a:normAutofit fontScale="90000"/>
          </a:bodyPr>
          <a:lstStyle/>
          <a:p>
            <a:r>
              <a:rPr lang="ru-RU" dirty="0"/>
              <a:t>Кисломолочный </a:t>
            </a:r>
            <a:r>
              <a:rPr lang="ru-RU" dirty="0" err="1"/>
              <a:t>коктель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A30E11-C117-45F4-A990-31EA4A3AA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2" y="1876097"/>
            <a:ext cx="3727116" cy="41200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FD82D6-EF69-4AA2-9C73-C4C3A4545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52" y="2096813"/>
            <a:ext cx="3251200" cy="41673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C10F5B-BCBF-4C6A-81C9-4B3A18198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04" y="1813034"/>
            <a:ext cx="3251200" cy="42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64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87964-04C0-46BF-8A40-1F0BA72D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8759"/>
            <a:ext cx="8596668" cy="914400"/>
          </a:xfrm>
        </p:spPr>
        <p:txBody>
          <a:bodyPr/>
          <a:lstStyle/>
          <a:p>
            <a:r>
              <a:rPr lang="ru-RU" dirty="0"/>
              <a:t>Зарядка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1F0D4A-9328-48CE-9104-5B2A2FAC6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8" y="994610"/>
            <a:ext cx="8596668" cy="58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5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160588"/>
            <a:ext cx="4183063" cy="3881437"/>
          </a:xfrm>
        </p:spPr>
        <p:txBody>
          <a:bodyPr/>
          <a:lstStyle/>
          <a:p>
            <a:r>
              <a:rPr lang="ru-RU" dirty="0"/>
              <a:t>                   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5" name="Picture 2" descr="C:\Users\Лилия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6" y="194966"/>
            <a:ext cx="11397114" cy="58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0385" y="2237652"/>
            <a:ext cx="76944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Воспитатели: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		Васильева </a:t>
            </a:r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Лилия Владимировна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		</a:t>
            </a:r>
            <a:r>
              <a:rPr lang="ru-RU" sz="3600" b="1" i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Тибичи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Вилия Ивановна</a:t>
            </a:r>
          </a:p>
          <a:p>
            <a:endParaRPr lang="ru-RU" sz="3600" b="1" i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		Младшие </a:t>
            </a:r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воспитатели: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					</a:t>
            </a:r>
            <a:r>
              <a:rPr lang="ru-RU" sz="3600" b="1" i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Салиндер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Диана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231931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160588"/>
            <a:ext cx="8596313" cy="38814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</a:t>
            </a:r>
          </a:p>
          <a:p>
            <a:endParaRPr lang="ru-RU" dirty="0"/>
          </a:p>
        </p:txBody>
      </p:sp>
      <p:pic>
        <p:nvPicPr>
          <p:cNvPr id="3074" name="Picture 2" descr="C:\Users\Лилия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3" y="352621"/>
            <a:ext cx="11397114" cy="58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593" y="637903"/>
            <a:ext cx="53129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 мире детства мы живем.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Мир вокруг мы познаем !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Наша группа </a:t>
            </a:r>
            <a:r>
              <a:rPr lang="ru-RU" sz="5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«Капельки»</a:t>
            </a:r>
            <a:endParaRPr lang="ru-RU" sz="54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Лучше всех!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4442" y="4943542"/>
            <a:ext cx="5559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Нас , девчонок и мальчишек,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садике ждет успех!</a:t>
            </a:r>
          </a:p>
        </p:txBody>
      </p:sp>
    </p:spTree>
    <p:extLst>
      <p:ext uri="{BB962C8B-B14F-4D97-AF65-F5344CB8AC3E}">
        <p14:creationId xmlns:p14="http://schemas.microsoft.com/office/powerpoint/2010/main" val="141047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91DB16-C7EC-4BBF-88CD-DBCC6B59B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" y="148389"/>
            <a:ext cx="10876547" cy="65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0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E1575-605B-43D9-82CF-FD0F35C0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0733"/>
            <a:ext cx="8596668" cy="601584"/>
          </a:xfrm>
        </p:spPr>
        <p:txBody>
          <a:bodyPr>
            <a:normAutofit fontScale="90000"/>
          </a:bodyPr>
          <a:lstStyle/>
          <a:p>
            <a:r>
              <a:rPr lang="ru-RU" dirty="0"/>
              <a:t>Книжный уголок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D38815-926A-498C-96EF-C5222944C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643" y="217877"/>
            <a:ext cx="5694950" cy="702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79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14AC6-158B-4F60-B68A-BA2A0635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4589"/>
            <a:ext cx="8596668" cy="1042737"/>
          </a:xfrm>
        </p:spPr>
        <p:txBody>
          <a:bodyPr>
            <a:normAutofit/>
          </a:bodyPr>
          <a:lstStyle/>
          <a:p>
            <a:r>
              <a:rPr lang="ru-RU" dirty="0"/>
              <a:t>Уголок изобразительной деятельности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61BF5C-3FD2-45D7-9C7F-B56126F0C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8" y="1090863"/>
            <a:ext cx="9493360" cy="554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75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CD236-4DE7-4ADA-B016-A692FF80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2505"/>
            <a:ext cx="8596668" cy="770021"/>
          </a:xfrm>
        </p:spPr>
        <p:txBody>
          <a:bodyPr/>
          <a:lstStyle/>
          <a:p>
            <a:r>
              <a:rPr lang="ru-RU" dirty="0"/>
              <a:t>Наш театр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8A6336-2A7C-4406-8E70-26AFA69AD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962526"/>
            <a:ext cx="8937118" cy="570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067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05B11-2DC0-417B-9F3C-DFBF9F4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9180"/>
            <a:ext cx="8596668" cy="930442"/>
          </a:xfrm>
        </p:spPr>
        <p:txBody>
          <a:bodyPr/>
          <a:lstStyle/>
          <a:p>
            <a:r>
              <a:rPr lang="ru-RU" dirty="0"/>
              <a:t>Уголок природы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2EDDAB-0DEA-4586-969B-80CDBC52D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267325"/>
            <a:ext cx="8840865" cy="534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1758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108</Words>
  <Application>Microsoft Office PowerPoint</Application>
  <PresentationFormat>Широкоэкранный</PresentationFormat>
  <Paragraphs>42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Monotype Corsiva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Книжный уголок</vt:lpstr>
      <vt:lpstr>Уголок изобразительной деятельности </vt:lpstr>
      <vt:lpstr>Наш театр</vt:lpstr>
      <vt:lpstr>Уголок природы</vt:lpstr>
      <vt:lpstr>Магазин</vt:lpstr>
      <vt:lpstr>Музыкальный уголок</vt:lpstr>
      <vt:lpstr>Уголок для мальчиков</vt:lpstr>
      <vt:lpstr>Уголок ряженья</vt:lpstr>
      <vt:lpstr>Уголок сенсорного развития</vt:lpstr>
      <vt:lpstr>Уголок уединения</vt:lpstr>
      <vt:lpstr>Уголок для девочек</vt:lpstr>
      <vt:lpstr>Больница</vt:lpstr>
      <vt:lpstr>Игровая зона</vt:lpstr>
      <vt:lpstr>Парикмахерская</vt:lpstr>
      <vt:lpstr>Физкультурный уголок</vt:lpstr>
      <vt:lpstr>Соляная комната</vt:lpstr>
      <vt:lpstr>Кисломолочный коктель</vt:lpstr>
      <vt:lpstr>Зарядка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Названия и девизы для группы №8</dc:title>
  <dc:creator>Валентина Брачун</dc:creator>
  <cp:lastModifiedBy>q</cp:lastModifiedBy>
  <cp:revision>26</cp:revision>
  <dcterms:created xsi:type="dcterms:W3CDTF">2017-10-16T13:26:23Z</dcterms:created>
  <dcterms:modified xsi:type="dcterms:W3CDTF">2018-11-20T03:19:49Z</dcterms:modified>
</cp:coreProperties>
</file>