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9" r:id="rId4"/>
    <p:sldId id="277" r:id="rId5"/>
    <p:sldId id="274" r:id="rId6"/>
    <p:sldId id="267" r:id="rId7"/>
    <p:sldId id="262" r:id="rId8"/>
    <p:sldId id="263" r:id="rId9"/>
    <p:sldId id="264" r:id="rId10"/>
    <p:sldId id="270" r:id="rId11"/>
    <p:sldId id="265" r:id="rId12"/>
    <p:sldId id="266" r:id="rId13"/>
    <p:sldId id="268" r:id="rId14"/>
    <p:sldId id="273" r:id="rId15"/>
    <p:sldId id="269" r:id="rId16"/>
    <p:sldId id="260" r:id="rId17"/>
    <p:sldId id="275" r:id="rId18"/>
    <p:sldId id="276" r:id="rId19"/>
    <p:sldId id="271" r:id="rId20"/>
    <p:sldId id="278" r:id="rId21"/>
    <p:sldId id="27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994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983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439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86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522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266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225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8872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952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3978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891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CCF68-D478-495F-B328-D63A395B6343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174AA-AB9A-42A1-B73F-6CD0E3721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50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72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774831" y="4603156"/>
            <a:ext cx="46423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Ягодки 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Бруснички </a:t>
            </a:r>
            <a:r>
              <a:rPr lang="ru-RU" sz="2800" b="1" dirty="0" smtClean="0">
                <a:latin typeface="Monotype Corsiva" panose="03010101010201010101" pitchFamily="66" charset="0"/>
              </a:rPr>
              <a:t>– 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Яркие и красные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В нашей группе дети 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Самые прекрасные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39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smtClean="0">
                <a:latin typeface="Monotype Corsiva"/>
                <a:ea typeface="Calibri"/>
                <a:cs typeface="Times New Roman"/>
              </a:rPr>
              <a:t>Средняя </a:t>
            </a:r>
            <a:r>
              <a:rPr lang="ru-RU" sz="2800" b="1" dirty="0" smtClean="0">
                <a:latin typeface="Monotype Corsiva"/>
                <a:ea typeface="Calibri"/>
                <a:cs typeface="Times New Roman"/>
              </a:rPr>
              <a:t>группа</a:t>
            </a:r>
            <a:endParaRPr lang="ru-RU" sz="28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Monotype Corsiva"/>
                <a:ea typeface="Calibri"/>
                <a:cs typeface="Times New Roman"/>
              </a:rPr>
              <a:t>(4-5 лет)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14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C:\Users\Павел\Desktop\20181114_190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22206">
            <a:off x="1501488" y="1175738"/>
            <a:ext cx="3610841" cy="48144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Павел\Desktop\20181114_1909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1416">
            <a:off x="7455795" y="1225028"/>
            <a:ext cx="3537383" cy="47165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032044" y="297655"/>
            <a:ext cx="2855269" cy="571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Monotype Corsiva"/>
                <a:ea typeface="Calibri"/>
                <a:cs typeface="Times New Roman"/>
              </a:rPr>
              <a:t>Спортивный уголок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5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5" y="-1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 descr="C:\Users\Павел\Desktop\20181114_193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504" y="1900379"/>
            <a:ext cx="3323360" cy="44311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522858" y="411087"/>
            <a:ext cx="5279009" cy="571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Уголок патриотического воспитания</a:t>
            </a:r>
          </a:p>
        </p:txBody>
      </p:sp>
      <p:pic>
        <p:nvPicPr>
          <p:cNvPr id="10244" name="Picture 4" descr="C:\Users\Павел\Desktop\20181114_192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7524" y="982782"/>
            <a:ext cx="3403023" cy="45373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6" descr="C:\Users\Павел\Desktop\20181114_1929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0547" y="1381988"/>
            <a:ext cx="3444586" cy="45927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7076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46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8" name="Picture 2" descr="C:\Users\Павел\Desktop\20181114_192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3537" y="1149926"/>
            <a:ext cx="3927764" cy="52370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868337" y="563486"/>
            <a:ext cx="3118161" cy="571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Театральный уголок</a:t>
            </a:r>
          </a:p>
        </p:txBody>
      </p:sp>
      <p:pic>
        <p:nvPicPr>
          <p:cNvPr id="9219" name="Picture 3" descr="C:\Users\Павел\Desktop\20181114_192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667" y="1455135"/>
            <a:ext cx="6168801" cy="46266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419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46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C:\Users\Павел\Desktop\20181114_191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1050" y="762001"/>
            <a:ext cx="3397827" cy="45304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Павел\Desktop\20181114_191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3018" y="3355421"/>
            <a:ext cx="4688032" cy="3516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Павел\Desktop\20181114_191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32" y="762001"/>
            <a:ext cx="3397827" cy="45304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557183" y="246821"/>
            <a:ext cx="3312125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>
                <a:solidFill>
                  <a:srgbClr val="002060"/>
                </a:solidFill>
                <a:latin typeface="Monotype Corsiva"/>
                <a:ea typeface="Calibri"/>
                <a:cs typeface="Times New Roman"/>
              </a:rPr>
              <a:t>Уолок</a:t>
            </a:r>
            <a:r>
              <a:rPr lang="ru-RU" sz="3200" b="1" dirty="0">
                <a:solidFill>
                  <a:srgbClr val="002060"/>
                </a:solidFill>
                <a:latin typeface="Monotype Corsiva"/>
                <a:ea typeface="Calibri"/>
                <a:cs typeface="Times New Roman"/>
              </a:rPr>
              <a:t> безопасности</a:t>
            </a:r>
            <a:endParaRPr lang="ru-RU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2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119"/>
            <a:ext cx="12252656" cy="6892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4" name="Picture 2" descr="C:\Users\Павел\Desktop\20181114_192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74304">
            <a:off x="2175572" y="1629459"/>
            <a:ext cx="3605645" cy="4807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75034">
            <a:off x="7138620" y="1326894"/>
            <a:ext cx="3192734" cy="46702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998954" y="468496"/>
            <a:ext cx="2606804" cy="610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Книжный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уголок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4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0" name="Picture 2" descr="C:\Users\Павел\Desktop\20181114_190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1785" y="468742"/>
            <a:ext cx="4646470" cy="6195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62255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6027" y="1201003"/>
            <a:ext cx="3736274" cy="49812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537277" y="2292823"/>
            <a:ext cx="4758520" cy="35688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322301" y="489895"/>
            <a:ext cx="221887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Уголок ИЗО </a:t>
            </a:r>
            <a:endParaRPr lang="ru-RU" sz="3200" b="1" dirty="0">
              <a:solidFill>
                <a:srgbClr val="00206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4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899999" y="340884"/>
            <a:ext cx="3018775" cy="675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Уголок природы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1738" y="1521184"/>
            <a:ext cx="4999629" cy="37497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11035" y="1824847"/>
            <a:ext cx="4576549" cy="34324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2506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182" y="1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881" y="1426644"/>
            <a:ext cx="4508174" cy="33811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389" y="1426644"/>
            <a:ext cx="4602093" cy="3451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4130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46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115888"/>
            <a:ext cx="12425363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Павел\Desktop\20181113_101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3669" y="1551709"/>
            <a:ext cx="3439390" cy="45858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 descr="C:\Users\Павел\Desktop\20181024_1101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9241" y="2286000"/>
            <a:ext cx="4784436" cy="35883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00212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46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190170" y="51901"/>
            <a:ext cx="7651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Наша группа</a:t>
            </a:r>
            <a:endParaRPr lang="ru-RU" sz="4800" b="1" dirty="0">
              <a:solidFill>
                <a:srgbClr val="C00000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1027" name="Picture 3" descr="G: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371" y="2772107"/>
            <a:ext cx="1023937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1546" y="2831259"/>
            <a:ext cx="1023937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479025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Любим мы наш детский сад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В </a:t>
            </a:r>
            <a:r>
              <a:rPr lang="ru-RU" sz="2000" dirty="0">
                <a:latin typeface="Monotype Corsiva" panose="03010101010201010101" pitchFamily="66" charset="0"/>
              </a:rPr>
              <a:t>нем полным-полно ребят.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Раз</a:t>
            </a:r>
            <a:r>
              <a:rPr lang="ru-RU" sz="2000" dirty="0">
                <a:latin typeface="Monotype Corsiva" panose="03010101010201010101" pitchFamily="66" charset="0"/>
              </a:rPr>
              <a:t>, два, три, четыре, пять…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Даже </a:t>
            </a:r>
            <a:r>
              <a:rPr lang="ru-RU" sz="2000" dirty="0">
                <a:latin typeface="Monotype Corsiva" panose="03010101010201010101" pitchFamily="66" charset="0"/>
              </a:rPr>
              <a:t>всех не сосчитать.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Может </a:t>
            </a:r>
            <a:r>
              <a:rPr lang="ru-RU" sz="2000" dirty="0">
                <a:latin typeface="Monotype Corsiva" panose="03010101010201010101" pitchFamily="66" charset="0"/>
              </a:rPr>
              <a:t>сто их, может двести. </a:t>
            </a:r>
            <a:endParaRPr lang="ru-RU" sz="20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Хорошо</a:t>
            </a:r>
            <a:r>
              <a:rPr lang="ru-RU" sz="2000" dirty="0">
                <a:latin typeface="Monotype Corsiva" panose="03010101010201010101" pitchFamily="66" charset="0"/>
              </a:rPr>
              <a:t>, когда мы вместе!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710" y="688835"/>
            <a:ext cx="5713131" cy="4284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47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140" y="1477470"/>
            <a:ext cx="5248677" cy="3903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5308" y="1477470"/>
            <a:ext cx="5231641" cy="3923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453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747825" y="286394"/>
            <a:ext cx="184731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982" y="2123687"/>
            <a:ext cx="4766958" cy="35863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6817" y="2115403"/>
            <a:ext cx="4777969" cy="3594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454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747825" y="286394"/>
            <a:ext cx="184731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522807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dirty="0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Воспитатели:</a:t>
            </a:r>
            <a:endParaRPr lang="ru-RU" sz="3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ru-RU" sz="3600" dirty="0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Чумакова Елена Станиславовна</a:t>
            </a:r>
            <a:endParaRPr lang="ru-RU" sz="3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ru-RU" sz="3600" dirty="0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Якубова </a:t>
            </a:r>
            <a:r>
              <a:rPr lang="ru-RU" sz="3600" dirty="0" err="1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Рузанна</a:t>
            </a:r>
            <a:r>
              <a:rPr lang="ru-RU" sz="3600" dirty="0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 </a:t>
            </a:r>
            <a:r>
              <a:rPr lang="ru-RU" sz="3600" dirty="0" err="1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Уразбаевна</a:t>
            </a:r>
            <a:endParaRPr lang="ru-RU" sz="3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ru-RU" sz="4400" b="1" dirty="0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 </a:t>
            </a:r>
            <a:endParaRPr lang="ru-RU" sz="4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ru-RU" sz="3600" b="1" dirty="0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Младший воспитатель:</a:t>
            </a:r>
            <a:endParaRPr lang="ru-RU" sz="3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ru-RU" sz="3600" dirty="0" err="1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Салиндер</a:t>
            </a:r>
            <a:r>
              <a:rPr lang="ru-RU" sz="3600" dirty="0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 Вера </a:t>
            </a:r>
            <a:r>
              <a:rPr lang="ru-RU" sz="3600" dirty="0" err="1">
                <a:solidFill>
                  <a:prstClr val="black"/>
                </a:solidFill>
                <a:latin typeface="Monotype Corsiva"/>
                <a:ea typeface="Calibri"/>
                <a:cs typeface="Times New Roman"/>
              </a:rPr>
              <a:t>Кылик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97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6" name="Picture 2" descr="C:\Users\Павел\Desktop\20181114_190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9557" y="682389"/>
            <a:ext cx="4506707" cy="6008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8354639" y="2454254"/>
            <a:ext cx="2947916" cy="19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Рано утром детский сад малышей встречает,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Там игрушки ждут ребят, в уголке скучают.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49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46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0" name="Picture 2" descr="C:\Users\Павел\Desktop\20181114_191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9099" y="813944"/>
            <a:ext cx="7800109" cy="5850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263337" y="242249"/>
            <a:ext cx="4331635" cy="571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Уголок сюжетно-ролевой игры</a:t>
            </a:r>
          </a:p>
        </p:txBody>
      </p:sp>
    </p:spTree>
    <p:extLst>
      <p:ext uri="{BB962C8B-B14F-4D97-AF65-F5344CB8AC3E}">
        <p14:creationId xmlns:p14="http://schemas.microsoft.com/office/powerpoint/2010/main" xmlns="" val="25902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46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1835" y="1557338"/>
            <a:ext cx="3494087" cy="4657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Павел\Desktop\20181114_191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28582" y="1725676"/>
            <a:ext cx="4896754" cy="3672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7263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46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Павел\Desktop\20181114_191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98047">
            <a:off x="5992017" y="1981187"/>
            <a:ext cx="4879489" cy="3659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Павел\Desktop\20181114_191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89088">
            <a:off x="962029" y="1955459"/>
            <a:ext cx="4765965" cy="35744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6259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46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Павел\Desktop\20181114_192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02316">
            <a:off x="1160168" y="1855307"/>
            <a:ext cx="4705862" cy="3529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Павел\Desktop\20181114_192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3130">
            <a:off x="6550246" y="1869423"/>
            <a:ext cx="4668216" cy="3501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70734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 descr="C:\Users\Павел\Desktop\20181114_192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8788" y="1517694"/>
            <a:ext cx="3823548" cy="5098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C:\Users\Павел\Desktop\20181114_192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8090" y="1109504"/>
            <a:ext cx="3850140" cy="5133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184601" y="353084"/>
            <a:ext cx="4253087" cy="571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Monotype Corsiva"/>
                <a:ea typeface="Calibri"/>
                <a:cs typeface="Times New Roman"/>
              </a:rPr>
              <a:t>Уголок экспериментирования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630</TotalTime>
  <Words>102</Words>
  <Application>Microsoft Office PowerPoint</Application>
  <PresentationFormat>Произвольный</PresentationFormat>
  <Paragraphs>30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про</cp:lastModifiedBy>
  <cp:revision>34</cp:revision>
  <dcterms:created xsi:type="dcterms:W3CDTF">2017-11-10T09:53:52Z</dcterms:created>
  <dcterms:modified xsi:type="dcterms:W3CDTF">2018-11-16T04:23:30Z</dcterms:modified>
</cp:coreProperties>
</file>