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65" r:id="rId5"/>
    <p:sldId id="267" r:id="rId6"/>
    <p:sldId id="268" r:id="rId7"/>
    <p:sldId id="269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D82637-81AB-4C59-87FB-AFF2D5513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1A8EF91-998B-4393-8652-03331965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B17BC5-7EEB-4013-AAAC-E0C0BA3C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508E50-CC60-4314-B499-1AFF1393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39FE77-4A0D-49C0-941C-B11F75E42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5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224DE9-7577-40F4-8830-EB4DD9D7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0974FE7-A15F-4F4C-8986-83B4C4746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0515071-B56E-4CAB-B60F-CC7C06C0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B6B42DA-867A-4175-8CC6-533C8D8A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6B6FD2D-5DEC-4456-8B6F-957234A7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839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8232219-303C-4748-B633-3FAA89352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D2340E7-7080-4380-9B41-721E02217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F0B43F1-61B5-4367-B337-0C26E61E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989AC7-B83D-4F21-AF44-7EFDA371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F12004-9DCB-42D6-9420-58B50FED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979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2B02E9-27A4-41FB-BD58-B286D869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E10153-2548-4760-87F0-16EBA3213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F45634-1D8F-4649-8908-F999ED03A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723797-2325-4D4B-83F6-4D74F9AA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7D75A9B-6D97-4EF7-91A1-D62A53DF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8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61CAB7-B337-4337-90F8-0836F528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8E44B37-9720-40DA-9F18-0DCF467E2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0226B90-C920-4F42-AACB-7F951438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3C8E042-E13A-469A-8A34-E6F06FB5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AC22E5-7723-4653-B816-B3F4B22C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888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9AD97F-1534-48C7-A30F-AC09319A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C21161-4637-4385-91B8-FA430CB79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75A1FC-15AC-4787-98BE-2940DA8E1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26EF0C9-2A73-4639-8C32-2834A671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7E7B998-18F0-43A1-BEC3-0E6BB43D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12F350C-F5CD-4803-B432-EABC2414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914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08F7A1-7F85-46FC-B9AF-5D595C9B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7062A6D-CE9E-4156-ABD4-EAF485541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226D9A5-8717-4483-B0A8-295EA764A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C01E160-BFB7-4B1B-A2AA-112345D12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0DD43BA-45D5-4A38-BBA4-D7197FD94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8EB82B9-B08C-4F19-8882-D105FF5B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7FDDD3D-2C16-4E14-891C-45B1A506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EDAB962-4AF0-4B8E-B5DC-90BD873A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575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ED8343-D25F-4FFF-83CB-17B6A1965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BCED11D-B641-4338-A3D2-21F8D57D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8D4C87D-B78C-4F27-84B2-918D8AE3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D22F0E1-5E31-4367-B304-5A55E67E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680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DF27B16-550D-4924-8372-4B3A2FAC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5DA7A2C-1413-420B-A39F-97D17474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7ECEEA-C56A-4F1A-9465-D360DA6E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235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1C36ED-B10A-47BD-81D3-6BB7FCA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F820B1E-71DC-4137-B04E-8FEE32BB6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A5843F9-EE28-45DC-9879-6984977B2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06416AC-2776-4294-8CA5-1300B4F7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6A65307-3BD7-4472-90FF-060F36C98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EB72081-633E-43B8-871F-799DCA74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480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9AED4A-744E-404A-9916-B3B000B7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6ADED2A-2C60-4AC2-A03A-3898CB0CB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6A1B460-3EC2-495D-A8D9-A1B1E815C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D91468F-CDC1-4866-914B-89A757D3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612A3F-8C48-40FF-B1C5-9FBD9076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A48CD9B-6AF4-480D-A879-8E378368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232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3D3043-FFF8-4B3D-887A-33A995B1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56BD20-A81F-46B0-8D53-7135D7341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4BAAD5-59F3-4517-BBAD-BA9013BB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11AE0-1740-4780-80FF-3F14BCE4FE8B}" type="datetimeFigureOut">
              <a:rPr lang="ru-RU" smtClean="0"/>
              <a:pPr/>
              <a:t>19.11.2018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9DF2B4-B837-44AB-B455-8D22EC07D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857368-A4F0-4996-8CD2-D85F138E9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2313-DCC5-4F5C-B0FC-98DA85F54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839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D5630D-863A-42AD-B0C7-00A3449436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0DAA2C-1686-4CCF-9F7D-7D430BDCA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6822" t="13104" r="9075" b="23148"/>
          <a:stretch>
            <a:fillRect/>
          </a:stretch>
        </p:blipFill>
        <p:spPr>
          <a:xfrm>
            <a:off x="940526" y="4153987"/>
            <a:ext cx="4981755" cy="2155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https://ds10.edusev.ru/uploads/700/684/section/30282/gerb_gr_3.jpg?15174123058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0042" y="968778"/>
            <a:ext cx="3035456" cy="429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22811" y="945105"/>
            <a:ext cx="6997338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Наша группа </a:t>
            </a:r>
            <a:r>
              <a:rPr lang="ru-RU" sz="48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«Пчёлки»</a:t>
            </a:r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как сказочный дом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Всем нам уютно и радостно в нём!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 группе под названием "Пчёлки", чудные мальчишки, чудесные девчонки!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Лепят, рисуют, танцуют, поют, дружно и весело, славно живут!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7498" y="4937760"/>
            <a:ext cx="525538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Воспитатели группы: </a:t>
            </a:r>
          </a:p>
          <a:p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 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Васильва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Анна Александровна</a:t>
            </a:r>
          </a:p>
          <a:p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  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Золина</a:t>
            </a:r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Светлана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Маркеловна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76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5BF24B-C5FF-4994-A237-983C85A8B0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9063" y="2743200"/>
            <a:ext cx="6425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56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E33E4B7-498D-4CF7-9423-8505AADF83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68FDA2F-92AE-4149-9A79-04DDB0193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64"/>
          <a:stretch>
            <a:fillRect/>
          </a:stretch>
        </p:blipFill>
        <p:spPr>
          <a:xfrm>
            <a:off x="1854925" y="1550907"/>
            <a:ext cx="4937760" cy="3435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391194" y="515215"/>
            <a:ext cx="10248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Развивающая предметно-пространственная среда группы</a:t>
            </a: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0526DCA-78FE-42D1-A621-680B36E5A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3" t="4937" r="3750"/>
          <a:stretch>
            <a:fillRect/>
          </a:stretch>
        </p:blipFill>
        <p:spPr>
          <a:xfrm rot="16200000">
            <a:off x="7205682" y="1990567"/>
            <a:ext cx="4820194" cy="400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957785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D75F044-D6C6-4DAB-A1E9-70822DB3BA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B7B200-389E-418B-BCEB-C50DED864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026" r="9092"/>
          <a:stretch>
            <a:fillRect/>
          </a:stretch>
        </p:blipFill>
        <p:spPr>
          <a:xfrm rot="5400000">
            <a:off x="55867" y="722072"/>
            <a:ext cx="4045855" cy="3314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B961EA7-2072-45A1-BB07-16D6A6D5B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6" t="8886" b="13048"/>
          <a:stretch>
            <a:fillRect/>
          </a:stretch>
        </p:blipFill>
        <p:spPr>
          <a:xfrm rot="5400000">
            <a:off x="7040310" y="980285"/>
            <a:ext cx="4272695" cy="2991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FC64E64-4223-4F44-A5FF-46E7FE90E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01"/>
          <a:stretch>
            <a:fillRect/>
          </a:stretch>
        </p:blipFill>
        <p:spPr>
          <a:xfrm>
            <a:off x="3252652" y="2879123"/>
            <a:ext cx="5003074" cy="373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9188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0B3B86-E5FC-4665-BC45-2157E90E40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6F9CE9D-99B9-48D3-88B7-8F7EA787E5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4" y="1972490"/>
            <a:ext cx="6230503" cy="4051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0A70486-6F3B-4C08-85E8-2C529E540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4117" t="21903" r="10260"/>
          <a:stretch>
            <a:fillRect/>
          </a:stretch>
        </p:blipFill>
        <p:spPr>
          <a:xfrm>
            <a:off x="7119259" y="612703"/>
            <a:ext cx="3579222" cy="3567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26011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E45F8F-9A7E-426B-B84E-3DCC15B221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11C5D5-2861-4AA2-87EA-9F0AFC055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2" b="12355"/>
          <a:stretch>
            <a:fillRect/>
          </a:stretch>
        </p:blipFill>
        <p:spPr>
          <a:xfrm>
            <a:off x="2259874" y="854765"/>
            <a:ext cx="8934866" cy="5389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7026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92DA45-AEDF-4AF3-BE74-92ED64D3A7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026B92-D4F3-4573-9E71-0E0210C46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1" y="468294"/>
            <a:ext cx="8843554" cy="5883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433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739AC8-B75C-40E9-9B6F-DC9F3F08D3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89F224-4EFA-400E-B47B-59A09E4150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AAAECC-62E0-4996-BDA9-6F8183870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2" y="1732768"/>
            <a:ext cx="4815649" cy="466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26A089-5ACC-4DAB-89A5-C2F4BD244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35" y="587828"/>
            <a:ext cx="4766164" cy="419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56049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01F2DD2-6F08-4921-958C-6C51D72DAE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841D29-6F2B-43D0-A3CF-646BB571E6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C7366EC-2012-4648-82D4-6AF28BBE6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64" y="1195842"/>
            <a:ext cx="8956577" cy="502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756BD91-566F-4F16-A08E-F9FF4014B7DE}"/>
              </a:ext>
            </a:extLst>
          </p:cNvPr>
          <p:cNvSpPr txBox="1"/>
          <p:nvPr/>
        </p:nvSpPr>
        <p:spPr>
          <a:xfrm>
            <a:off x="1305339" y="424683"/>
            <a:ext cx="844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itchFamily="66" charset="0"/>
              </a:rPr>
              <a:t>Наше любимое занятие - экспериментирование</a:t>
            </a: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55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1EFEE17-EC96-4498-A01F-AB02FE42C5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DDED0E-D52A-4E4D-B5D5-47DCE57E9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6" t="10767" r="17326"/>
          <a:stretch>
            <a:fillRect/>
          </a:stretch>
        </p:blipFill>
        <p:spPr>
          <a:xfrm>
            <a:off x="767416" y="1476102"/>
            <a:ext cx="6273464" cy="4848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7BEA84-01CE-4529-A183-6CE4B2226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26" t="5494" r="15920" b="17603"/>
          <a:stretch>
            <a:fillRect/>
          </a:stretch>
        </p:blipFill>
        <p:spPr>
          <a:xfrm>
            <a:off x="7328263" y="391886"/>
            <a:ext cx="3174274" cy="4846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496530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68</Words>
  <Application>Microsoft Office PowerPoint</Application>
  <PresentationFormat>Произвольный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 группа</dc:creator>
  <cp:lastModifiedBy>про</cp:lastModifiedBy>
  <cp:revision>11</cp:revision>
  <dcterms:created xsi:type="dcterms:W3CDTF">2018-11-15T07:43:00Z</dcterms:created>
  <dcterms:modified xsi:type="dcterms:W3CDTF">2018-11-19T03:35:02Z</dcterms:modified>
</cp:coreProperties>
</file>