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DFF31-F6E8-4426-8C2D-9716A75F7BEB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56CF0-24D2-476D-BE3F-D230411B05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4594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56CF0-24D2-476D-BE3F-D230411B052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966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C2D0-B689-4619-A82B-F0ADD1C62E59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3712-2A9F-4623-9073-BC0A9E132B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4930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C2D0-B689-4619-A82B-F0ADD1C62E59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3712-2A9F-4623-9073-BC0A9E132B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644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C2D0-B689-4619-A82B-F0ADD1C62E59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3712-2A9F-4623-9073-BC0A9E132B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547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C2D0-B689-4619-A82B-F0ADD1C62E59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3712-2A9F-4623-9073-BC0A9E132B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9702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C2D0-B689-4619-A82B-F0ADD1C62E59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3712-2A9F-4623-9073-BC0A9E132B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0833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C2D0-B689-4619-A82B-F0ADD1C62E59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3712-2A9F-4623-9073-BC0A9E132B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4529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C2D0-B689-4619-A82B-F0ADD1C62E59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3712-2A9F-4623-9073-BC0A9E132B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621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C2D0-B689-4619-A82B-F0ADD1C62E59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3712-2A9F-4623-9073-BC0A9E132B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527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C2D0-B689-4619-A82B-F0ADD1C62E59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3712-2A9F-4623-9073-BC0A9E132B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2706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C2D0-B689-4619-A82B-F0ADD1C62E59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3712-2A9F-4623-9073-BC0A9E132B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3117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1C2D0-B689-4619-A82B-F0ADD1C62E59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43712-2A9F-4623-9073-BC0A9E132B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376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1C2D0-B689-4619-A82B-F0ADD1C62E59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43712-2A9F-4623-9073-BC0A9E132B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670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9812" y="252487"/>
            <a:ext cx="9312994" cy="926276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Arial Black" pitchFamily="34" charset="0"/>
              </a:rPr>
              <a:t>Группа № 4 второго раннего возраста</a:t>
            </a:r>
            <a:br>
              <a:rPr lang="ru-RU" sz="2800" b="1" i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Arial Black" pitchFamily="34" charset="0"/>
              </a:rPr>
              <a:t>(от 2 до 3 лет)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1902" y="3182587"/>
            <a:ext cx="6044540" cy="3158836"/>
          </a:xfrm>
        </p:spPr>
        <p:txBody>
          <a:bodyPr>
            <a:normAutofit/>
          </a:bodyPr>
          <a:lstStyle/>
          <a:p>
            <a:r>
              <a:rPr lang="ru-RU" sz="4400" b="1" i="1" dirty="0">
                <a:solidFill>
                  <a:srgbClr val="0070C0"/>
                </a:solidFill>
              </a:rPr>
              <a:t>Группа  «Колокольчик»</a:t>
            </a:r>
          </a:p>
          <a:p>
            <a:r>
              <a:rPr lang="ru-RU" b="1" i="1" dirty="0">
                <a:solidFill>
                  <a:srgbClr val="0070C0"/>
                </a:solidFill>
              </a:rPr>
              <a:t>Наши детки, как цветочки  --</a:t>
            </a:r>
          </a:p>
          <a:p>
            <a:r>
              <a:rPr lang="ru-RU" b="1" i="1" dirty="0">
                <a:solidFill>
                  <a:srgbClr val="0070C0"/>
                </a:solidFill>
              </a:rPr>
              <a:t>цветики цветные!</a:t>
            </a:r>
          </a:p>
          <a:p>
            <a:r>
              <a:rPr lang="ru-RU" b="1" i="1" dirty="0">
                <a:solidFill>
                  <a:srgbClr val="0070C0"/>
                </a:solidFill>
              </a:rPr>
              <a:t>Веселые, забавные, немного озорные!</a:t>
            </a:r>
          </a:p>
          <a:p>
            <a:r>
              <a:rPr lang="ru-RU" b="1" i="1" dirty="0">
                <a:solidFill>
                  <a:srgbClr val="0070C0"/>
                </a:solidFill>
              </a:rPr>
              <a:t>Вот они задумались, вот они играют…</a:t>
            </a:r>
          </a:p>
          <a:p>
            <a:r>
              <a:rPr lang="ru-RU" b="1" i="1" dirty="0">
                <a:solidFill>
                  <a:srgbClr val="0070C0"/>
                </a:solidFill>
              </a:rPr>
              <a:t>Наши колокольчики в группе не скучают.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508" y="1235035"/>
            <a:ext cx="2517569" cy="20306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753B91C-EB16-4CDF-B0F6-6E75C19445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508" y="1235034"/>
            <a:ext cx="2517569" cy="203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5814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2024" y="-393895"/>
            <a:ext cx="9692640" cy="2055821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1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Воспитатели</a:t>
            </a:r>
            <a:r>
              <a:rPr lang="ru-RU" sz="31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: </a:t>
            </a:r>
            <a:br>
              <a:rPr lang="ru-RU" sz="31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1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                 </a:t>
            </a:r>
            <a:r>
              <a:rPr lang="ru-RU" sz="31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Бастамова</a:t>
            </a:r>
            <a:r>
              <a:rPr lang="ru-RU" sz="31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1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Екатерина Игоревна</a:t>
            </a:r>
            <a:br>
              <a:rPr lang="ru-RU" sz="31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1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                 </a:t>
            </a:r>
            <a:r>
              <a:rPr lang="ru-RU" sz="31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Яптик</a:t>
            </a:r>
            <a:r>
              <a:rPr lang="ru-RU" sz="31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1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Ирина </a:t>
            </a:r>
            <a:r>
              <a:rPr lang="ru-RU" sz="31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Синчувна</a:t>
            </a:r>
            <a:endParaRPr lang="ru-RU" sz="31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41675" y="2446865"/>
            <a:ext cx="7943862" cy="153191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Младшие воспитатели: </a:t>
            </a:r>
            <a:endParaRPr lang="ru-RU" sz="28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                  </a:t>
            </a:r>
            <a:r>
              <a:rPr lang="ru-RU" sz="28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Ядне</a:t>
            </a: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Марта </a:t>
            </a: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Николаевна</a:t>
            </a:r>
            <a:endParaRPr lang="ru-RU" sz="2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6268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1355" y="301268"/>
            <a:ext cx="76106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i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onotype Corsiva" pitchFamily="66" charset="0"/>
              </a:rPr>
              <a:t>        Наши </a:t>
            </a:r>
            <a:r>
              <a:rPr lang="ru-RU" sz="4400" b="1" i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onotype Corsiva" pitchFamily="66" charset="0"/>
              </a:rPr>
              <a:t>групповые </a:t>
            </a:r>
            <a:endParaRPr lang="ru-RU" sz="4400" b="1" i="1" cap="none" spc="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Monotype Corsiva" pitchFamily="66" charset="0"/>
            </a:endParaRPr>
          </a:p>
          <a:p>
            <a:pPr algn="ctr"/>
            <a:r>
              <a:rPr lang="ru-RU" sz="4400" b="1" i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onotype Corsiva" pitchFamily="66" charset="0"/>
              </a:rPr>
              <a:t> </a:t>
            </a:r>
            <a:r>
              <a:rPr lang="ru-RU" sz="4400" b="1" i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onotype Corsiva" pitchFamily="66" charset="0"/>
              </a:rPr>
              <a:t>                       </a:t>
            </a:r>
            <a:r>
              <a:rPr lang="ru-RU" sz="4400" b="1" i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onotype Corsiva" pitchFamily="66" charset="0"/>
              </a:rPr>
              <a:t>фотографии</a:t>
            </a:r>
            <a:endParaRPr lang="ru-RU" sz="4400" b="1" i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9C3151E4-6217-4DEC-988B-4F1EA8107B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8617" y="3682220"/>
            <a:ext cx="4009290" cy="3006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EC85B03F-F48B-4E96-8088-19C93AD1CB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37" y="1533379"/>
            <a:ext cx="3269830" cy="2331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35014E7-8DFD-47DA-A2F2-46E04F489A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3921" y="1390500"/>
            <a:ext cx="3901076" cy="2339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716289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D47BC3-ABCC-4478-91B0-BF1A4A5B3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8448" y="365125"/>
            <a:ext cx="5725551" cy="900967"/>
          </a:xfrm>
        </p:spPr>
        <p:txBody>
          <a:bodyPr>
            <a:normAutofit fontScale="90000"/>
          </a:bodyPr>
          <a:lstStyle/>
          <a:p>
            <a:r>
              <a:rPr lang="ru-RU" sz="8000" dirty="0">
                <a:solidFill>
                  <a:srgbClr val="FF0000"/>
                </a:solidFill>
                <a:latin typeface="Monotype Corsiva" panose="03010101010201010101" pitchFamily="66" charset="0"/>
              </a:rPr>
              <a:t>Праздник осени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26C2FE11-07EB-40DE-8D0F-0BA44E636D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219" y="1800665"/>
            <a:ext cx="5597001" cy="4550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3739DE75-5674-4A10-BE10-F066363984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5884" y="1515476"/>
            <a:ext cx="4811150" cy="3211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E2D2E63-A76E-4F6C-8BCC-0465AA2CBD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7446" y="4979963"/>
            <a:ext cx="2846363" cy="1878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02023AF-4854-4E5B-93EE-03052894A0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8429" y="5004207"/>
            <a:ext cx="2912014" cy="1853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DCA86B0-ED64-410F-8AD8-6D8D7C9E31D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57485" y="147357"/>
            <a:ext cx="2517866" cy="15433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E53133E-BD0D-4B9C-A2A2-5B3DFF82101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6649" y="126889"/>
            <a:ext cx="2517866" cy="154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31187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56</Words>
  <Application>Microsoft Office PowerPoint</Application>
  <PresentationFormat>Произвольный</PresentationFormat>
  <Paragraphs>14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Группа № 4 второго раннего возраста (от 2 до 3 лет)</vt:lpstr>
      <vt:lpstr>        Воспитатели:                    Бастамова Екатерина Игоревна                   Яптик Ирина Синчувна</vt:lpstr>
      <vt:lpstr>Слайд 3</vt:lpstr>
      <vt:lpstr>Праздник осени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Roman</dc:creator>
  <cp:lastModifiedBy>про</cp:lastModifiedBy>
  <cp:revision>15</cp:revision>
  <dcterms:created xsi:type="dcterms:W3CDTF">2017-11-11T17:21:12Z</dcterms:created>
  <dcterms:modified xsi:type="dcterms:W3CDTF">2018-11-19T05:26:56Z</dcterms:modified>
</cp:coreProperties>
</file>