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1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3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1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81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2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3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19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2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2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BB8C8-FC57-48AB-ADB6-809C24A2523B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E443-0301-43D4-8D10-34B46B76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5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4.jpg"/><Relationship Id="rId7" Type="http://schemas.openxmlformats.org/officeDocument/2006/relationships/image" Target="../media/image14.jpg"/><Relationship Id="rId12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5.jpeg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10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40881" y="1728136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грамматического строя речи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дошкольного возраста на тему «Мебель»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3923" y="4999785"/>
            <a:ext cx="2232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1 кв. категории Конакова В.В.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307" y="210334"/>
            <a:ext cx="1726015" cy="229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3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69" y="1473285"/>
            <a:ext cx="4776718" cy="4776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1689" y="136478"/>
            <a:ext cx="5418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здравствуйте!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загадать вам загадки,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вы должны отгадать их.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669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4358" y="792792"/>
            <a:ext cx="4444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четыре ножки,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такие как у кошки,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еще есть шляпа,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такая, как у папы.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(стол)</a:t>
            </a:r>
          </a:p>
          <a:p>
            <a:endParaRPr lang="ru-RU" sz="24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Хоть у нас четыре ножки,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не мишки и не кошки.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Сами всегда стоим,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садиться велим.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(стулья)</a:t>
            </a:r>
          </a:p>
          <a:p>
            <a:endParaRPr lang="ru-RU" sz="24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удобный, очень мягкий,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 нетрудно угадать,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Любят бабушки и внуки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Посидеть и полежать. 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(диван)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570074"/>
            <a:ext cx="2542820" cy="1698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5174" r="33265" b="26087"/>
          <a:stretch/>
        </p:blipFill>
        <p:spPr>
          <a:xfrm>
            <a:off x="7986108" y="2422085"/>
            <a:ext cx="2183642" cy="1705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19" y="4537652"/>
            <a:ext cx="2363231" cy="15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9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2442" y="286603"/>
            <a:ext cx="439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49" y="833188"/>
            <a:ext cx="1899228" cy="2226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2" y="1434865"/>
            <a:ext cx="1217951" cy="14278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88006" y="3059668"/>
            <a:ext cx="262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меня большой шкаф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1409" y="3059668"/>
            <a:ext cx="355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у вас маленький…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(шкафчик)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8006" y="5934670"/>
            <a:ext cx="283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меня большая кровать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21173" y="5750004"/>
            <a:ext cx="3501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у вас маленькая…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(кроватка)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42" y="4047446"/>
            <a:ext cx="2641900" cy="17025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83" y="4497222"/>
            <a:ext cx="1595538" cy="10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9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27058" y="5784112"/>
            <a:ext cx="3257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у вас маленький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(диванчик)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442" y="286603"/>
            <a:ext cx="439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ласково»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11006" y="2671128"/>
            <a:ext cx="2491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меня большой стол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65640" y="2707390"/>
            <a:ext cx="3257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 у вас маленький… </a:t>
            </a:r>
            <a:r>
              <a:rPr lang="ru-RU" b="0" i="1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(столик)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29124" y="5803299"/>
            <a:ext cx="2655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У меня большой диван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49" y="748268"/>
            <a:ext cx="2772136" cy="18519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70" y="1499154"/>
            <a:ext cx="1517042" cy="1013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0" y="3348485"/>
            <a:ext cx="3503494" cy="22506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4331816"/>
            <a:ext cx="1886749" cy="12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4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118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1" y="748269"/>
            <a:ext cx="11491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Утром в магазин пойдём,                                              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месте</a:t>
            </a:r>
            <a:endParaRPr lang="ru-RU" sz="20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там приобретём:</a:t>
            </a: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шкаф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встают на носочки, тянутся руками вверх</a:t>
            </a:r>
            <a:endParaRPr lang="ru-RU" sz="20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табурет,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приседают</a:t>
            </a:r>
            <a:endParaRPr lang="ru-RU" sz="20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Кровать – на ней нам будет мягко спать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кладут сложенные ладони под левую щёку</a:t>
            </a:r>
            <a:endParaRPr lang="ru-RU" sz="20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Купим</a:t>
            </a:r>
            <a:r>
              <a:rPr lang="ru-RU" sz="2000" b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стул                                                                      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прямой правой ладони присоединяют</a:t>
            </a:r>
          </a:p>
          <a:p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согнутую левую, чтобы получился «стул»</a:t>
            </a: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стол большой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разводят руки в стороны</a:t>
            </a:r>
            <a:endParaRPr lang="ru-RU" sz="20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отвезем домой </a:t>
            </a:r>
            <a:r>
              <a:rPr lang="ru-RU" sz="20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крутят руль</a:t>
            </a:r>
            <a:endParaRPr lang="ru-RU" sz="20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495" y="286604"/>
            <a:ext cx="5964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 отдохнём!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2" y="3610591"/>
            <a:ext cx="4353636" cy="306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4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18057" y="229337"/>
            <a:ext cx="85779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«Какой предмет лишний?»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(Ребята, определите, какой предмет в каждом ряду лишний)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2" y="1289671"/>
            <a:ext cx="1889744" cy="12624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68" y="1209111"/>
            <a:ext cx="1315766" cy="1520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339" y="1396476"/>
            <a:ext cx="1904303" cy="1223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58" y="1395803"/>
            <a:ext cx="1899281" cy="1223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64" y="1395803"/>
            <a:ext cx="999225" cy="999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03" y="3343087"/>
            <a:ext cx="1866186" cy="1246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1" y="3182383"/>
            <a:ext cx="1337641" cy="1568127"/>
          </a:xfrm>
          <a:prstGeom prst="rect">
            <a:avLst/>
          </a:prstGeom>
        </p:spPr>
      </p:pic>
      <p:pic>
        <p:nvPicPr>
          <p:cNvPr id="14" name="Picture 8" descr="H:\дистант\Без названия (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80157" y="3616951"/>
            <a:ext cx="1096542" cy="913785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19" y="3271499"/>
            <a:ext cx="1178027" cy="13612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5" y="5117911"/>
            <a:ext cx="1500435" cy="147281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3" y="4965760"/>
            <a:ext cx="1515916" cy="1777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284" y="5284491"/>
            <a:ext cx="2026924" cy="13062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81" y="5333851"/>
            <a:ext cx="1106817" cy="124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3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08" y="343649"/>
            <a:ext cx="1337641" cy="1568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51" y="367491"/>
            <a:ext cx="1315766" cy="1520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918" y="598295"/>
            <a:ext cx="1904303" cy="12233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6" y="367491"/>
            <a:ext cx="1282371" cy="1330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7" y="2647150"/>
            <a:ext cx="1889744" cy="1262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93" y="2666388"/>
            <a:ext cx="1899281" cy="12239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186" y="2419898"/>
            <a:ext cx="1315766" cy="1520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12" y="2871380"/>
            <a:ext cx="862171" cy="9962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12" y="5128852"/>
            <a:ext cx="1315766" cy="15204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28" y="5267680"/>
            <a:ext cx="1904303" cy="12233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0" y="5159332"/>
            <a:ext cx="1889744" cy="12624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381" y="4878050"/>
            <a:ext cx="1764151" cy="16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0"/>
            <a:ext cx="1230118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689" y="136478"/>
            <a:ext cx="5418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вы молодцы!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Справились со всеми заданиями!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22" y="1473285"/>
            <a:ext cx="3723564" cy="526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9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151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2022-02-02T08:41:41Z</dcterms:created>
  <dcterms:modified xsi:type="dcterms:W3CDTF">2022-02-02T09:32:48Z</dcterms:modified>
</cp:coreProperties>
</file>