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9" d="100"/>
          <a:sy n="59" d="100"/>
        </p:scale>
        <p:origin x="-16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дмин\Desktop\с флешки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728" y="2214554"/>
            <a:ext cx="72866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Занятие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развитие грамматического строя речи для детей дошкольного возраста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тему «Домашние животные»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314" y="4714884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</a:p>
          <a:p>
            <a:pPr algn="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учитель-дефектолог</a:t>
            </a:r>
          </a:p>
          <a:p>
            <a:pPr algn="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1 кв. категории </a:t>
            </a:r>
          </a:p>
          <a:p>
            <a:pPr algn="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Конакова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В.В.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Админ\Desktop\с флешки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14546" y="357166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«Я, ты, он, она»</a:t>
            </a:r>
            <a:endParaRPr lang="ru-RU" sz="24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дмин\Desktop\с флешки\1608101217_1142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857232"/>
            <a:ext cx="1576365" cy="222327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57620" y="1000108"/>
            <a:ext cx="35004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Я… - Я забочусь о щенке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Ты… - Ты заботишься о щенке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Он… -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Мы… -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Вы… -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Они… -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85852" y="307181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щенок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Админ\Desktop\с флешки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3929066"/>
            <a:ext cx="2276475" cy="14287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14414" y="550070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котенок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4810" y="3857628"/>
            <a:ext cx="350046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Я… - Я забочусь о котёнке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Ты… -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Он… -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Мы… -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Вы… - </a:t>
            </a: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Они… -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Админ\Desktop\с флешки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714480" y="1071546"/>
            <a:ext cx="678661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Пушистая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кошка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(пушистенькая кошечка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Умная собака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—.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умненькая собачка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Хитрая коза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хитренькая козочка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Белая овца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(беленькая овечка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Быстрый жеребёнок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быстренький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жеребёночек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Добрый телёнок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(добренький телёночек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 Весёлый поросёнок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(весёленький поросёночек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8. Красивый котёнок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(красивенький котёночек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9. Серый козлёнок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(серенький козлёночек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3240" y="285728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«Назови ласково»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Админ\Desktop\с флешки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14348" y="357166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Физкультминутка «Кошечка»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071546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Вот окошко распахнулось     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руки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стороны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Вышла кошка на карниз.   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имитация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мягкой, грациозной походки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кошки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Посмотрела кошка наверх,   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запрокинуть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голову, посмотреть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вверх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Посмотрела кошка вниз.       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опустить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голову, посмотреть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вниз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Вот налево повернулась,       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повернуть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голову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налево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Проводила взглядом мух.      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повернуть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голову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направо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Потянулась, улыбнулась      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соответствующие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движения и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мимика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уселась на карниз.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Админ\Desktop\с флешки\5cbd47b6d0214c3875f0fe8eff396454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357562"/>
            <a:ext cx="4857784" cy="3127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Админ\Desktop\с флешки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00134" y="714356"/>
            <a:ext cx="76438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У лошади длинные ноги – она какая?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(лошадь длинноногая).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У коня чёрная грива – он какой?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(конь черногривый).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У коров длинные хвосты –они какие?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(коровы длиннохвостые).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У быка громкий голос – он какой?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(бык громкоголосый).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У коровы острые рога – она какая?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(корова остророгая).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У верблюда один горб – он какой?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(верблюд одногорбый).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7. У верблюда два горба – он какой?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(верблюд двугорбый).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8. У козла длинные рога – он какой?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(козёл длиннорогий).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9. У коз короткие хвосты – они какие?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(козы короткохвостые).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10. У барана крутые рога – он какой?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(баран круторогий).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11. У ягнёнка тонкие ноги – он какой?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(ягнёнок тонконогий).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12. У </a:t>
            </a:r>
            <a:r>
              <a:rPr lang="ru-RU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осла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длинные уши – он какой?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осёл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длинноухий).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13. У собаки густая шерсть – она какая?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(собака густошёрстная).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14. У кошки длинная шерсть – она какая?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(кошка длинношерстная).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15. У щенка короткие лапы – он какой?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(щенок </a:t>
            </a:r>
            <a:r>
              <a:rPr lang="ru-RU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коротколапый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16. У кролика короткий хвост – он какой?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(кролик короткохвостый).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17. У кошки длинные усы – она какая?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(кошка длинноусая).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18. У кролика длинные уши – он какой?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(кролик длинноухий).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Админ\Desktop\с флешки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786050" y="428604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 «О коне»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1000108"/>
            <a:ext cx="66437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Есть у нас кто? …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(конь).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(У нас есть конь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У нас нет кого? …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(коня). (У нас нет коня).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Мы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даём корм  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кому? …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(коню). (Мы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даём корм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коню).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Мы видим, кого? …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(коня). (Мы видим коня).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Мы гордимся кем? … 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(конём). (Мы гордимся конём).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6. Мы думаем о ком? …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(о коне). (Мы думаем о коне).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Админ\Desktop\с флешки\i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714620"/>
            <a:ext cx="5205442" cy="375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129</Words>
  <PresentationFormat>Экран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4</cp:revision>
  <dcterms:created xsi:type="dcterms:W3CDTF">2021-12-09T11:32:16Z</dcterms:created>
  <dcterms:modified xsi:type="dcterms:W3CDTF">2021-12-09T12:04:13Z</dcterms:modified>
</cp:coreProperties>
</file>