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1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3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4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9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2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3E97-9147-4515-A954-9C8FD8C5234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9762-04A8-4C07-A716-B5431AF17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8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4184" y="2397948"/>
            <a:ext cx="9068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Занятие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на развитие грамматического строя речи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для детей дошкольного возраста на тему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«8 марта»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5192556"/>
            <a:ext cx="2589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Подготовила: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учитель-дефектолог 1 кв. категории Конакова В.В.</a:t>
            </a:r>
          </a:p>
        </p:txBody>
      </p:sp>
    </p:spTree>
    <p:extLst>
      <p:ext uri="{BB962C8B-B14F-4D97-AF65-F5344CB8AC3E}">
        <p14:creationId xmlns:p14="http://schemas.microsoft.com/office/powerpoint/2010/main" val="12047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1" y="1310623"/>
            <a:ext cx="2064896" cy="1488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094" y="2937912"/>
            <a:ext cx="30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испекла один пирожок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9" y="1310623"/>
            <a:ext cx="2064896" cy="1488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0623"/>
            <a:ext cx="2064896" cy="1488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3537" y="2937912"/>
            <a:ext cx="291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испекла два пирожка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17923" y="6245156"/>
            <a:ext cx="35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испекла пять  пирожков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52" y="4284823"/>
            <a:ext cx="2064896" cy="1488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24" y="3540428"/>
            <a:ext cx="2064896" cy="1488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57" y="3540428"/>
            <a:ext cx="2064896" cy="1488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62" y="4334319"/>
            <a:ext cx="2064896" cy="14887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5" y="4284823"/>
            <a:ext cx="2064896" cy="14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19" y="865884"/>
            <a:ext cx="1375931" cy="1892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433" y="2952964"/>
            <a:ext cx="28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купила одно платье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78" y="850694"/>
            <a:ext cx="1375931" cy="1892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43" y="850694"/>
            <a:ext cx="1375931" cy="1892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2335" y="2889354"/>
            <a:ext cx="28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купила два платья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28" y="4260954"/>
            <a:ext cx="1375931" cy="1892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28" y="4260954"/>
            <a:ext cx="1375931" cy="1892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28" y="4255532"/>
            <a:ext cx="1375931" cy="1892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74" y="4255532"/>
            <a:ext cx="1375931" cy="1892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74" y="4255532"/>
            <a:ext cx="1375931" cy="1892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8542" y="6311895"/>
            <a:ext cx="28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купила пять платьев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8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690795"/>
            <a:ext cx="2143593" cy="2143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587" y="2953062"/>
            <a:ext cx="338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Бабушка связала один шарф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38" y="657064"/>
            <a:ext cx="2143593" cy="2143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76" y="690794"/>
            <a:ext cx="2143593" cy="2143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7672" y="2953062"/>
            <a:ext cx="338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Бабушка связала два шарфа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72" y="3525183"/>
            <a:ext cx="2143593" cy="2143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164" y="4131860"/>
            <a:ext cx="2143593" cy="21435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54" y="4131860"/>
            <a:ext cx="2143593" cy="2143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2" y="3525183"/>
            <a:ext cx="2143593" cy="2143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0" y="4131861"/>
            <a:ext cx="2143593" cy="2143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2111" y="6275453"/>
            <a:ext cx="338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Бабушка связала пять шарфов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87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8289" y="3429000"/>
            <a:ext cx="742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Международным женским днём!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476250"/>
            <a:ext cx="5124450" cy="5124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691" y="5661451"/>
            <a:ext cx="972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Что делает мама? - Мама гладит одежду.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Мама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что сделает? – погладит, отгладит, выгладит, загладит</a:t>
            </a:r>
          </a:p>
        </p:txBody>
      </p:sp>
    </p:spTree>
    <p:extLst>
      <p:ext uri="{BB962C8B-B14F-4D97-AF65-F5344CB8AC3E}">
        <p14:creationId xmlns:p14="http://schemas.microsoft.com/office/powerpoint/2010/main" val="3093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7" y="149902"/>
            <a:ext cx="4181216" cy="4617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1691" y="5136796"/>
            <a:ext cx="972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Что делает мама? – Мама моет посуду.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Мама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что сделает? –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помоет, вымоет, отмоет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8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16" y="228599"/>
            <a:ext cx="6193436" cy="4645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1691" y="5136796"/>
            <a:ext cx="1022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Что делает мама? – Мама готовит обед.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Мама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что сделает? –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приготовит, заготовит, наготовит, сготовит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2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6505" y="2172856"/>
            <a:ext cx="41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«Назови ласково»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63" y="1335589"/>
            <a:ext cx="3112951" cy="55224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73914" y="5612780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Мама – мамочка, мамуля, матушка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4" y="1656830"/>
            <a:ext cx="3586084" cy="4781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869" y="2205486"/>
            <a:ext cx="41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«Назови ласково»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6163" y="5837633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Бабушка – бабуля,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бабулечка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бабуся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3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8" y="1484025"/>
            <a:ext cx="3304864" cy="4976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6780" y="2160515"/>
            <a:ext cx="41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«Назови ласково»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930" y="5912583"/>
            <a:ext cx="461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Сестра – сестричка, сестрица, сестренка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2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01" y="1424066"/>
            <a:ext cx="3599395" cy="5119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691" y="2160515"/>
            <a:ext cx="41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«Назови ласково»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902" y="5897593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Тетя – тетушка, тетенька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8590" y="2056686"/>
            <a:ext cx="100434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"Ладушки, ладушки,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Где были-у бабушки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хлопают в ладоши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А у бабушки ладони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Все в морщинках собраны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показать ладони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А у бабушки ладони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Добрые-предобрые 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поглаживают ладони друг друга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Всё работают ладони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Долгими годами     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постукивают кулачком о ладонь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Пахнут добрые ладони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Щами с пирогами    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подносят ладони к лицу, принюхиваются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По кудрям тебя погладят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Добрые ладони        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имитируют поглаживание по голове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И с любой печалью сладят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Тёплые ладони        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подносят ладони к лицу, дуют на них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Ладушки, ладушки,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Где были?</a:t>
            </a:r>
            <a:endParaRPr lang="ru-RU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0" i="0" u="none" strike="noStrike" dirty="0" smtClean="0">
                <a:effectLst/>
                <a:latin typeface="Comic Sans MS" panose="030F0702030302020204" pitchFamily="66" charset="0"/>
              </a:rPr>
              <a:t>У бабушки                                           </a:t>
            </a:r>
            <a:r>
              <a:rPr lang="ru-RU" b="0" i="1" u="none" strike="noStrike" dirty="0" smtClean="0">
                <a:effectLst/>
                <a:latin typeface="Comic Sans MS" panose="030F0702030302020204" pitchFamily="66" charset="0"/>
              </a:rPr>
              <a:t>хлопают в ладоши</a:t>
            </a:r>
            <a:endParaRPr lang="ru-RU" b="0" i="1" dirty="0" smtClean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777" y="1364105"/>
            <a:ext cx="397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Давайте, отдохнём!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9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266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2022-02-24T05:11:23Z</dcterms:created>
  <dcterms:modified xsi:type="dcterms:W3CDTF">2022-02-24T06:51:23Z</dcterms:modified>
</cp:coreProperties>
</file>