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408742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УЧИТЕЛЬ-ЛОГОПЕД </a:t>
            </a:r>
          </a:p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БАРСУКОВА МАРИНА ВАЛЕНТИНОВНА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416824" cy="2376264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0" i="1" dirty="0" smtClean="0">
                <a:solidFill>
                  <a:schemeClr val="accent2">
                    <a:lumMod val="75000"/>
                  </a:schemeClr>
                </a:solidFill>
              </a:rPr>
              <a:t>КОМПЛЕКС РЕЛАКСАЦИОННЫХ УПРАЖНЕНИЙ</a:t>
            </a:r>
            <a:br>
              <a:rPr lang="ru-RU" sz="40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0" i="1" dirty="0">
                <a:solidFill>
                  <a:srgbClr val="FFC000"/>
                </a:solidFill>
              </a:rPr>
              <a:t/>
            </a:r>
            <a:br>
              <a:rPr lang="ru-RU" sz="4000" b="0" i="1" dirty="0">
                <a:solidFill>
                  <a:srgbClr val="FFC000"/>
                </a:solidFill>
              </a:rPr>
            </a:br>
            <a:r>
              <a:rPr lang="ru-RU" sz="24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Составила презентацию</a:t>
            </a:r>
            <a:r>
              <a:rPr lang="ru-RU" sz="6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/>
            </a:r>
            <a:br>
              <a:rPr lang="ru-RU" sz="6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Шереметьева Елена Борисовна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учитель -логопед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МБДОУ д/с «Олененок»,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п.Тазовский,2021г.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endParaRPr lang="ru-RU" sz="4000" b="0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8680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lang="ru-RU" sz="1200" i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«ОЛЕНЕНОК»,  ЯНАО, п. ТАЗОВСКИЙ</a:t>
            </a:r>
            <a:endParaRPr lang="ru-RU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15616" y="428604"/>
            <a:ext cx="7099722" cy="56975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предлагаемом комплексе расслабляющих упражнений использована общепринятая методика мышечной релаксации профессора Джекобсона, который предложил обучать расслаблению с помощью предварительных упражнений для напряжения определенных мышц. </a:t>
            </a:r>
          </a:p>
          <a:p>
            <a:r>
              <a:rPr lang="ru-RU" dirty="0">
                <a:solidFill>
                  <a:srgbClr val="00B050"/>
                </a:solidFill>
              </a:rPr>
              <a:t>Умение распознавать отдельные группы мышц, выделять их среди всех остальных начинается с расслабления наиболее знакомых, крупных мышц рук, ног, корпуса, шеи.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1268760"/>
            <a:ext cx="7200800" cy="5089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Дети смогут лучше почувствовать расслабление указанных мышц, если сначала дать им ощутить некоторое напряжение этих же мышц.</a:t>
            </a:r>
          </a:p>
          <a:p>
            <a:r>
              <a:rPr lang="ru-RU" dirty="0">
                <a:solidFill>
                  <a:srgbClr val="00B050"/>
                </a:solidFill>
              </a:rPr>
              <a:t>Затем объяснить, как неприятно состояние напряженности, например, как неудобно длительное время находиться с напряженными, крепко сжатыми в кулак пальцами.</a:t>
            </a:r>
          </a:p>
          <a:p>
            <a:r>
              <a:rPr lang="ru-RU" dirty="0">
                <a:solidFill>
                  <a:srgbClr val="00B050"/>
                </a:solidFill>
              </a:rPr>
              <a:t>И наоборот, подчеркнуть, как свободно мы себя чувствуем, когда наши мышцы не напряжены, расслаблены, пальцы расслабились, отдыхают. Ведь только ненапряженные руки легко выполняют по нашему желанию любое действие.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00042"/>
            <a:ext cx="7467600" cy="562612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В </a:t>
            </a:r>
            <a:r>
              <a:rPr lang="ru-RU" dirty="0">
                <a:solidFill>
                  <a:srgbClr val="FF0000"/>
                </a:solidFill>
              </a:rPr>
              <a:t>дальнейшем при выполнении каждого упражнения следует постоянно подчеркивать, как приятно состояние </a:t>
            </a:r>
            <a:r>
              <a:rPr lang="ru-RU" dirty="0" err="1">
                <a:solidFill>
                  <a:srgbClr val="FF0000"/>
                </a:solidFill>
              </a:rPr>
              <a:t>ненапряженности</a:t>
            </a:r>
            <a:r>
              <a:rPr lang="ru-RU" dirty="0">
                <a:solidFill>
                  <a:srgbClr val="FF0000"/>
                </a:solidFill>
              </a:rPr>
              <a:t>, спокойствия.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При этом не следует забывать, что напряжение должно быть кратковременным, а расслабление – длительным.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82952" cy="4508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Кораблик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1142984"/>
            <a:ext cx="4718328" cy="55007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Стало палубу качать.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Ногу к палубе прижать!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Крепче ногу прижимаем,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А другую – расслабляем!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Снова руки на колени,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Наши мышцы не устали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А теперь – немного лени…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И еще послушней стали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5" name="Содержимое 4" descr="кораблик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lum bright="-10000" contrast="30000"/>
          </a:blip>
          <a:srcRect l="2474" r="3775"/>
          <a:stretch>
            <a:fillRect/>
          </a:stretch>
        </p:blipFill>
        <p:spPr>
          <a:xfrm>
            <a:off x="5326187" y="2996952"/>
            <a:ext cx="3556109" cy="28609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071546"/>
            <a:ext cx="4790906" cy="55007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Вот </a:t>
            </a:r>
            <a:r>
              <a:rPr lang="ru-RU" b="1" i="1" dirty="0">
                <a:solidFill>
                  <a:srgbClr val="7030A0"/>
                </a:solidFill>
              </a:rPr>
              <a:t>как шарик надуваем! </a:t>
            </a:r>
            <a:endParaRPr lang="ru-RU" b="1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</a:rPr>
              <a:t>А рукою проверяем. (Делается вдох.)</a:t>
            </a:r>
            <a:endParaRPr lang="ru-RU" b="1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</a:rPr>
              <a:t>Шарик лопнул – выдыхаем, </a:t>
            </a:r>
            <a:endParaRPr lang="ru-RU" b="1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</a:rPr>
              <a:t>Наши мышцы расслабляем!</a:t>
            </a:r>
            <a:endParaRPr lang="ru-RU" b="1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</a:rPr>
              <a:t>Дышится легко... ровно... глубоко...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шарик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b="24074"/>
          <a:stretch>
            <a:fillRect/>
          </a:stretch>
        </p:blipFill>
        <p:spPr>
          <a:xfrm>
            <a:off x="5508104" y="1052736"/>
            <a:ext cx="2718919" cy="3625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3528392" cy="5544616"/>
          </a:xfr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Любопытная Варвара– 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Смотрит влево</a:t>
            </a:r>
            <a:endParaRPr lang="ru-RU" dirty="0">
              <a:solidFill>
                <a:srgbClr val="7030A0"/>
              </a:solidFill>
            </a:endParaRPr>
          </a:p>
          <a:p>
            <a:pPr marL="0" indent="36513" algn="r">
              <a:buNone/>
            </a:pPr>
            <a:r>
              <a:rPr lang="ru-RU" i="1" dirty="0">
                <a:solidFill>
                  <a:srgbClr val="7030A0"/>
                </a:solidFill>
              </a:rPr>
              <a:t>Возвращается обратно – Расслабление приятно! </a:t>
            </a: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Смотрит вправо..</a:t>
            </a:r>
          </a:p>
          <a:p>
            <a:pPr marL="0" indent="36513" algn="r">
              <a:buNone/>
            </a:pPr>
            <a:r>
              <a:rPr lang="ru-RU" i="1" dirty="0">
                <a:solidFill>
                  <a:srgbClr val="7030A0"/>
                </a:solidFill>
              </a:rPr>
              <a:t>Возвращается обратно – Расслабление приятно! </a:t>
            </a: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Шея не напряжена!</a:t>
            </a:r>
            <a:endParaRPr lang="ru-RU" dirty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7030A0"/>
                </a:solidFill>
              </a:rPr>
              <a:t>И </a:t>
            </a:r>
            <a:r>
              <a:rPr lang="ru-RU" i="1" dirty="0" err="1">
                <a:solidFill>
                  <a:srgbClr val="7030A0"/>
                </a:solidFill>
              </a:rPr>
              <a:t>рассла</a:t>
            </a:r>
            <a:r>
              <a:rPr lang="ru-RU" i="1" dirty="0">
                <a:solidFill>
                  <a:srgbClr val="7030A0"/>
                </a:solidFill>
              </a:rPr>
              <a:t>-а-</a:t>
            </a:r>
            <a:r>
              <a:rPr lang="ru-RU" i="1" dirty="0" err="1">
                <a:solidFill>
                  <a:srgbClr val="7030A0"/>
                </a:solidFill>
              </a:rPr>
              <a:t>бле</a:t>
            </a:r>
            <a:r>
              <a:rPr lang="ru-RU" i="1" dirty="0">
                <a:solidFill>
                  <a:srgbClr val="7030A0"/>
                </a:solidFill>
              </a:rPr>
              <a:t>-на</a:t>
            </a:r>
            <a:r>
              <a:rPr lang="ru-RU" i="1" dirty="0" smtClean="0">
                <a:solidFill>
                  <a:srgbClr val="7030A0"/>
                </a:solidFill>
              </a:rPr>
              <a:t>...</a:t>
            </a:r>
            <a:endParaRPr lang="ru-RU" i="1" dirty="0">
              <a:solidFill>
                <a:srgbClr val="7030A0"/>
              </a:solidFill>
            </a:endParaRPr>
          </a:p>
          <a:p>
            <a:pPr marL="0" indent="36513" algn="r">
              <a:buNone/>
            </a:pPr>
            <a:r>
              <a:rPr lang="ru-RU" i="1" dirty="0">
                <a:solidFill>
                  <a:srgbClr val="7030A0"/>
                </a:solidFill>
              </a:rPr>
              <a:t>А Варвара смотрит вверх! 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Возвращается обратно – Расслабление приятно! 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Шея не напряжена 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И </a:t>
            </a:r>
            <a:r>
              <a:rPr lang="ru-RU" i="1" dirty="0" err="1">
                <a:solidFill>
                  <a:srgbClr val="7030A0"/>
                </a:solidFill>
              </a:rPr>
              <a:t>рассла-а-бле-на</a:t>
            </a:r>
            <a:r>
              <a:rPr lang="ru-RU" i="1" dirty="0">
                <a:solidFill>
                  <a:srgbClr val="7030A0"/>
                </a:solidFill>
              </a:rPr>
              <a:t>...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мое\рь\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5148064" y="1988840"/>
            <a:ext cx="238125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939784"/>
          </a:xfrm>
        </p:spPr>
        <p:txBody>
          <a:bodyPr/>
          <a:lstStyle/>
          <a:p>
            <a:pPr algn="ctr"/>
            <a:r>
              <a:rPr lang="ru-RU" dirty="0"/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285860"/>
            <a:ext cx="8572560" cy="521497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Выгодская И.Г. </a:t>
            </a:r>
            <a:r>
              <a:rPr lang="ru-RU" dirty="0"/>
              <a:t>Устранение заикания у дошкольников в игровых ситуациях: Кн. для логопеда. – М.: Просвещение, 1993. – 223 с.</a:t>
            </a:r>
          </a:p>
          <a:p>
            <a:pPr lvl="0"/>
            <a:r>
              <a:rPr lang="ru-RU" b="1" dirty="0"/>
              <a:t>Поварова И.А. </a:t>
            </a:r>
            <a:r>
              <a:rPr lang="ru-RU" dirty="0"/>
              <a:t>Практикум для заикающихся. – СПб: «Издательство СОЮЗ», 2000. – 128 с.</a:t>
            </a:r>
          </a:p>
          <a:p>
            <a:pPr lvl="0"/>
            <a:r>
              <a:rPr lang="ru-RU" b="1" dirty="0" err="1"/>
              <a:t>Цвынтарный</a:t>
            </a:r>
            <a:r>
              <a:rPr lang="ru-RU" b="1" dirty="0"/>
              <a:t> В. В</a:t>
            </a:r>
            <a:r>
              <a:rPr lang="ru-RU" dirty="0"/>
              <a:t>. «Радость правильно говорить». – М.: ЗАО Изд-во </a:t>
            </a:r>
            <a:r>
              <a:rPr lang="ru-RU" dirty="0" err="1"/>
              <a:t>Центрполиграф</a:t>
            </a:r>
            <a:r>
              <a:rPr lang="ru-RU" dirty="0"/>
              <a:t>, 2002. – 111 с.</a:t>
            </a:r>
          </a:p>
          <a:p>
            <a:r>
              <a:rPr lang="ru-RU">
                <a:sym typeface="Symbol" panose="05050102010706020507" pitchFamily="18" charset="2"/>
              </a:rPr>
              <a:t>Картинки </a:t>
            </a:r>
            <a:r>
              <a:rPr lang="en-US" dirty="0">
                <a:sym typeface="Symbol" panose="05050102010706020507" pitchFamily="18" charset="2"/>
              </a:rPr>
              <a:t>https://yandex.ru/images</a:t>
            </a:r>
            <a:endParaRPr lang="ru-RU" dirty="0">
              <a:sym typeface="Symbol" panose="05050102010706020507" pitchFamily="18" charset="2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366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КОМПЛЕКС РЕЛАКСАЦИОННЫХ УПРАЖНЕНИЙ  Составила презентацию Шереметьева Елена Борисовна учитель -логопед МБДОУ д/с «Олененок», п.Тазовский,2021г. </vt:lpstr>
      <vt:lpstr>Слайд 2</vt:lpstr>
      <vt:lpstr>Слайд 3</vt:lpstr>
      <vt:lpstr>Слайд 4</vt:lpstr>
      <vt:lpstr>Кораблик </vt:lpstr>
      <vt:lpstr> </vt:lpstr>
      <vt:lpstr> 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РЕЛАКСАЦИОННАЯ ГИМНАСТИКА</dc:title>
  <dc:creator>ЦПМСС Ростов</dc:creator>
  <cp:lastModifiedBy>про</cp:lastModifiedBy>
  <cp:revision>29</cp:revision>
  <dcterms:created xsi:type="dcterms:W3CDTF">2017-05-10T07:41:26Z</dcterms:created>
  <dcterms:modified xsi:type="dcterms:W3CDTF">2021-12-15T13:33:41Z</dcterms:modified>
</cp:coreProperties>
</file>