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0" r:id="rId2"/>
    <p:sldId id="271" r:id="rId3"/>
    <p:sldId id="272" r:id="rId4"/>
    <p:sldId id="273" r:id="rId5"/>
    <p:sldId id="275" r:id="rId6"/>
    <p:sldId id="274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allpapers.org/photo/34830/abstract-colorfull-02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5409/28257045.617/0_700a5_e595e280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3789040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endParaRPr lang="ru-RU" b="1" dirty="0">
              <a:solidFill>
                <a:srgbClr val="00B050"/>
              </a:solidFill>
            </a:endParaRPr>
          </a:p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endParaRPr lang="ru-RU" b="1" dirty="0">
              <a:solidFill>
                <a:srgbClr val="00B050"/>
              </a:solidFill>
            </a:endParaRPr>
          </a:p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9144000" cy="68321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857224" y="200024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ru-RU" sz="4000" b="1" i="1" dirty="0" smtClean="0">
                <a:solidFill>
                  <a:srgbClr val="007635"/>
                </a:solidFill>
              </a:rPr>
              <a:t>Артикуляционная гимнастика</a:t>
            </a:r>
          </a:p>
          <a:p>
            <a:pPr marL="18288" indent="0" algn="ctr">
              <a:buNone/>
            </a:pPr>
            <a:r>
              <a:rPr lang="ru-RU" sz="4000" b="1" i="1" dirty="0">
                <a:solidFill>
                  <a:srgbClr val="007635"/>
                </a:solidFill>
              </a:rPr>
              <a:t>в</a:t>
            </a:r>
            <a:r>
              <a:rPr lang="ru-RU" sz="4000" b="1" i="1" dirty="0" smtClean="0">
                <a:solidFill>
                  <a:srgbClr val="007635"/>
                </a:solidFill>
              </a:rPr>
              <a:t> домашних условиях </a:t>
            </a:r>
            <a:endParaRPr lang="ru-RU" sz="4000" b="1" i="1" dirty="0">
              <a:solidFill>
                <a:srgbClr val="007635"/>
              </a:solidFill>
            </a:endParaRPr>
          </a:p>
          <a:p>
            <a:pPr marL="18288" indent="0" algn="ctr">
              <a:buNone/>
            </a:pP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071942"/>
            <a:ext cx="7242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00B050"/>
                </a:solidFill>
                <a:latin typeface="Times New Roman"/>
                <a:cs typeface="Times New Roman"/>
              </a:rPr>
              <a:t>Составила презентацию</a:t>
            </a:r>
            <a:endParaRPr lang="ru-RU" sz="600" b="1" i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Шереметьева Елена Борисовна</a:t>
            </a:r>
          </a:p>
          <a:p>
            <a:pPr lvl="0" algn="ctr"/>
            <a:r>
              <a:rPr lang="ru-RU" sz="2400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учитель </a:t>
            </a:r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-логопед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МБДОУ д/с «Олененок»,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п.Тазовский,2021г.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57290" y="270339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t3.gstatic.com/images?q=tbn:ANd9GcRWSUWgH9wgGKKI0NcOBoiUjIYLHjs3mLTUpExi_4tjl5dTdd_6tKB3vC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46878"/>
            <a:ext cx="4012690" cy="36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1763688" y="0"/>
            <a:ext cx="5880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    </a:t>
            </a:r>
            <a:r>
              <a:rPr lang="ru-RU" sz="3200" b="1" dirty="0" smtClean="0">
                <a:solidFill>
                  <a:srgbClr val="00B050"/>
                </a:solidFill>
              </a:rPr>
              <a:t>1. </a:t>
            </a:r>
            <a:r>
              <a:rPr lang="ru-RU" sz="3200" b="1" dirty="0" smtClean="0">
                <a:solidFill>
                  <a:srgbClr val="00B050"/>
                </a:solidFill>
              </a:rPr>
              <a:t>«Заборчик»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707886"/>
            <a:ext cx="7024294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Цель:</a:t>
            </a:r>
            <a:r>
              <a:rPr lang="ru-RU" sz="2400" b="1" dirty="0" smtClean="0">
                <a:solidFill>
                  <a:srgbClr val="002060"/>
                </a:solidFill>
              </a:rPr>
              <a:t> укреплять круговую мышцу рта, развивать умение удерживать губы в улыбке.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Зубы сомкнуты. Губы в улыбке. Верхние и нижние резцы видны.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t3.gstatic.com/images?q=tbn:ANd9GcSoc2C8oYDVcoHTu3nAgyb_IhiNJRppeB86j5pBkuusjBZ7vhyucYR5B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80260"/>
            <a:ext cx="4176464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  </a:t>
            </a:r>
            <a:r>
              <a:rPr lang="ru-RU" sz="3200" b="1" dirty="0" smtClean="0">
                <a:solidFill>
                  <a:srgbClr val="00B050"/>
                </a:solidFill>
              </a:rPr>
              <a:t>2. </a:t>
            </a:r>
            <a:r>
              <a:rPr lang="ru-RU" sz="3200" b="1" dirty="0" smtClean="0">
                <a:solidFill>
                  <a:srgbClr val="00B050"/>
                </a:solidFill>
              </a:rPr>
              <a:t>Трубочка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928670"/>
            <a:ext cx="7024294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Цель:</a:t>
            </a:r>
            <a:r>
              <a:rPr lang="ru-RU" sz="2400" b="1" dirty="0" smtClean="0">
                <a:solidFill>
                  <a:srgbClr val="002060"/>
                </a:solidFill>
              </a:rPr>
              <a:t> укреплять круговую мышцу рта, развивать умение  вытягивать  вперёд округленные губы.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Зубы</a:t>
            </a:r>
            <a:r>
              <a:rPr lang="ru-RU" sz="2400" dirty="0" smtClean="0">
                <a:solidFill>
                  <a:srgbClr val="002060"/>
                </a:solidFill>
              </a:rPr>
              <a:t> с</a:t>
            </a:r>
            <a:r>
              <a:rPr lang="ru-RU" sz="2400" b="1" dirty="0" smtClean="0">
                <a:solidFill>
                  <a:srgbClr val="002060"/>
                </a:solidFill>
              </a:rPr>
              <a:t>омкнуты. Губы округлены и вытянуты вперёд, как при произнесении звука </a:t>
            </a:r>
            <a:r>
              <a:rPr lang="en-US" sz="2400" b="1" dirty="0" smtClean="0">
                <a:solidFill>
                  <a:srgbClr val="002060"/>
                </a:solidFill>
              </a:rPr>
              <a:t>[</a:t>
            </a:r>
            <a:r>
              <a:rPr lang="ru-RU" sz="2400" b="1" dirty="0" smtClean="0">
                <a:solidFill>
                  <a:srgbClr val="002060"/>
                </a:solidFill>
              </a:rPr>
              <a:t>У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88"/>
            <a:ext cx="9144000" cy="7029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5" name="Рисунок 4" descr="http://t3.gstatic.com/images?q=tbn:ANd9GcRTYI15iNXZyQ0SqtDl3ifO04cQdC9k1PlewmdxTcDV17tzM5gyVOKLBI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43111"/>
            <a:ext cx="4104456" cy="3154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899592" y="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     </a:t>
            </a:r>
            <a:r>
              <a:rPr lang="ru-RU" sz="3200" b="1" dirty="0" smtClean="0">
                <a:solidFill>
                  <a:srgbClr val="00B050"/>
                </a:solidFill>
              </a:rPr>
              <a:t>3. </a:t>
            </a:r>
            <a:r>
              <a:rPr lang="ru-RU" sz="3200" b="1" dirty="0" smtClean="0">
                <a:solidFill>
                  <a:srgbClr val="00B050"/>
                </a:solidFill>
              </a:rPr>
              <a:t>«Маятник»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620688"/>
            <a:ext cx="7239748" cy="267765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Цель: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укреплять мышцы языка. Развивать подвижность и гибкость кончика языка, умение им управлять.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Узкий длинный язык совершает движения от одного уголка губ к другому. Следить, чтобы язык не сужался, не касался зубов, а нижняя челюсть была неподвижна.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t1.gstatic.com/images?q=tbn:ANd9GcTaF4SEb1Fz8SIw7vS3EYnpld8WxkLLTD2jnlzWdcJX78H0tToRfBfx1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787" y="3140968"/>
            <a:ext cx="4104456" cy="3384376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1259632" y="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4. </a:t>
            </a:r>
            <a:r>
              <a:rPr lang="ru-RU" sz="3200" b="1" dirty="0" smtClean="0">
                <a:solidFill>
                  <a:srgbClr val="00B050"/>
                </a:solidFill>
              </a:rPr>
              <a:t>«Лопатка», «Блинчик»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2731" y="584775"/>
            <a:ext cx="7312326" cy="295465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>
                <a:solidFill>
                  <a:srgbClr val="FF0000"/>
                </a:solidFill>
              </a:rPr>
              <a:t>Цель:</a:t>
            </a:r>
            <a:r>
              <a:rPr lang="ru-RU" sz="2200" b="1" i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выработать умение делать язык широким и удерживать его в спокойном, расслабленном состоянии. Рот открыт. Губы в улыбке. Положить широкий передний край языка на нижнюю губу и удерживать его в таком положении под счёт  1 -10.</a:t>
            </a:r>
          </a:p>
          <a:p>
            <a:pPr algn="ctr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Следить, чтобы губы не были напряжены, 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не растягивались в  широкую улыбку,  а нижняя губа не натягивалась на нижние зубы.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www.logoped1.ru/wp-content/uploads/Romashka-Gimnastik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7200000" cy="5400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702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ctr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Источники</a:t>
            </a:r>
            <a:endParaRPr lang="ru-RU" sz="20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en-US" sz="2400" u="sng" dirty="0">
                <a:solidFill>
                  <a:prstClr val="black"/>
                </a:solidFill>
                <a:latin typeface="Times New Roman"/>
                <a:cs typeface="Times New Roman"/>
                <a:hlinkClick r:id="rId3"/>
              </a:rPr>
              <a:t>http://</a:t>
            </a:r>
            <a:r>
              <a:rPr lang="en-US" sz="2400" u="sng" dirty="0">
                <a:solidFill>
                  <a:srgbClr val="00B050"/>
                </a:solidFill>
                <a:latin typeface="Times New Roman"/>
                <a:cs typeface="Times New Roman"/>
                <a:hlinkClick r:id="rId3"/>
              </a:rPr>
              <a:t>www.thewallpapers.org/photo/34830/abstract-colorfull-028.jpg</a:t>
            </a:r>
            <a:r>
              <a:rPr lang="ru-RU" sz="2400" u="sng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     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картинка для создания фона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ru-RU" sz="2000" u="sng" dirty="0">
                <a:solidFill>
                  <a:srgbClr val="00B050"/>
                </a:solidFill>
                <a:latin typeface="Times New Roman"/>
                <a:cs typeface="Times New Roman"/>
                <a:hlinkClick r:id="rId4"/>
              </a:rPr>
              <a:t>http://img-fotki.yandex.ru/get/5409/28257045.617/0_700a5_e595e280_XL.png</a:t>
            </a:r>
            <a:r>
              <a:rPr lang="ru-RU" sz="2000" u="sng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Times New Roman"/>
                <a:cs typeface="Times New Roman"/>
              </a:rPr>
              <a:t>  </a:t>
            </a:r>
            <a:r>
              <a:rPr lang="ru-RU" sz="2400" dirty="0">
                <a:solidFill>
                  <a:srgbClr val="00B050"/>
                </a:solidFill>
                <a:latin typeface="Times New Roman"/>
                <a:cs typeface="Times New Roman"/>
              </a:rPr>
              <a:t>      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лиственная виньетка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Сайт: 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http://elenaranko.ucoz.ru/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1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423</TotalTime>
  <Words>251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Админ</cp:lastModifiedBy>
  <cp:revision>54</cp:revision>
  <dcterms:created xsi:type="dcterms:W3CDTF">2013-09-12T13:38:18Z</dcterms:created>
  <dcterms:modified xsi:type="dcterms:W3CDTF">2021-12-13T03:33:48Z</dcterms:modified>
</cp:coreProperties>
</file>