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69" r:id="rId4"/>
    <p:sldId id="270" r:id="rId5"/>
    <p:sldId id="27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5" autoAdjust="0"/>
    <p:restoredTop sz="94660"/>
  </p:normalViewPr>
  <p:slideViewPr>
    <p:cSldViewPr>
      <p:cViewPr varScale="1">
        <p:scale>
          <a:sx n="69" d="100"/>
          <a:sy n="69" d="100"/>
        </p:scale>
        <p:origin x="-1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0DF509-8FD8-4306-BE50-54199D0B813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0320A3-C778-44F1-9917-D39E63992D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429132"/>
            <a:ext cx="7408742" cy="17526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УЧИТЕЛЬ-ЛОГОПЕД </a:t>
            </a:r>
          </a:p>
          <a:p>
            <a:r>
              <a:rPr lang="ru-RU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БАРСУКОВА МАРИНА ВАЛЕНТИНОВНА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556792"/>
            <a:ext cx="7416824" cy="2376264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4000" b="0" i="1" dirty="0" smtClean="0">
                <a:solidFill>
                  <a:schemeClr val="accent2">
                    <a:lumMod val="75000"/>
                  </a:schemeClr>
                </a:solidFill>
              </a:rPr>
              <a:t>КОМПЛЕКС РЕЛАКСАЦИОННЫХ УПРАЖНЕНИЙ</a:t>
            </a:r>
            <a:br>
              <a:rPr lang="ru-RU" sz="4000" b="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000" b="0" i="1" dirty="0">
                <a:solidFill>
                  <a:srgbClr val="FFC000"/>
                </a:solidFill>
              </a:rPr>
              <a:t/>
            </a:r>
            <a:br>
              <a:rPr lang="ru-RU" sz="4000" b="0" i="1" dirty="0">
                <a:solidFill>
                  <a:srgbClr val="FFC000"/>
                </a:solidFill>
              </a:rPr>
            </a:br>
            <a:r>
              <a:rPr lang="ru-RU" sz="2400" i="1" dirty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  <a:t>Составила презентацию</a:t>
            </a:r>
            <a:r>
              <a:rPr lang="ru-RU" sz="600" i="1" dirty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  <a:t/>
            </a:r>
            <a:br>
              <a:rPr lang="ru-RU" sz="600" i="1" dirty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</a:br>
            <a:r>
              <a:rPr lang="ru-RU" sz="2400" b="0" i="1" dirty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  <a:t>Шереметьева Елена Борисовна</a:t>
            </a:r>
            <a:br>
              <a:rPr lang="ru-RU" sz="2400" b="0" i="1" dirty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</a:br>
            <a:r>
              <a:rPr lang="ru-RU" sz="2400" b="0" i="1" dirty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  <a:t>учитель -логопед</a:t>
            </a:r>
            <a:br>
              <a:rPr lang="ru-RU" sz="2400" b="0" i="1" dirty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</a:br>
            <a:r>
              <a:rPr lang="ru-RU" sz="2400" b="0" i="1" dirty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  <a:t>МБДОУ д/с «Олененок»,</a:t>
            </a:r>
            <a:br>
              <a:rPr lang="ru-RU" sz="2400" b="0" i="1" dirty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</a:br>
            <a:r>
              <a:rPr lang="ru-RU" sz="2400" b="0" i="1" dirty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  <a:t>п.Тазовский,2021г.</a:t>
            </a:r>
            <a:br>
              <a:rPr lang="ru-RU" sz="2400" b="0" i="1" dirty="0">
                <a:solidFill>
                  <a:srgbClr val="00B050"/>
                </a:solidFill>
                <a:effectLst/>
                <a:latin typeface="Times New Roman"/>
                <a:ea typeface="+mn-ea"/>
                <a:cs typeface="Times New Roman"/>
              </a:rPr>
            </a:br>
            <a:endParaRPr lang="ru-RU" sz="4000" b="0" i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548680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БЮДЖЕТНОЕ ДОШКОЛЬНОЕ ОБРАЗОВАТЕЛЬНОЕ УЧРЕЖДЕНИЕ </a:t>
            </a:r>
            <a:endParaRPr lang="ru-RU" sz="1200" i="1" dirty="0">
              <a:solidFill>
                <a:srgbClr val="00B05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ДЕТСКИЙ САД «ОЛЕНЕНОК»,  ЯНАО, п. ТАЗОВСКИЙ</a:t>
            </a:r>
            <a:endParaRPr lang="ru-RU" sz="12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25144"/>
            <a:ext cx="651251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Хоботок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3854232" cy="3439284"/>
          </a:xfrm>
        </p:spPr>
        <p:txBody>
          <a:bodyPr/>
          <a:lstStyle/>
          <a:p>
            <a:pPr algn="r">
              <a:buNone/>
            </a:pPr>
            <a:r>
              <a:rPr lang="ru-RU" b="1" i="1" dirty="0">
                <a:solidFill>
                  <a:srgbClr val="00B050"/>
                </a:solidFill>
              </a:rPr>
              <a:t>Подражаю я слону:</a:t>
            </a:r>
          </a:p>
          <a:p>
            <a:pPr algn="r">
              <a:buNone/>
            </a:pPr>
            <a:r>
              <a:rPr lang="ru-RU" b="1" i="1" dirty="0">
                <a:solidFill>
                  <a:srgbClr val="00B050"/>
                </a:solidFill>
              </a:rPr>
              <a:t>Губы «хоботком» тяну. </a:t>
            </a:r>
            <a:endParaRPr lang="ru-RU" b="1" dirty="0">
              <a:solidFill>
                <a:srgbClr val="00B050"/>
              </a:solidFill>
            </a:endParaRPr>
          </a:p>
          <a:p>
            <a:pPr algn="r">
              <a:buNone/>
            </a:pPr>
            <a:r>
              <a:rPr lang="ru-RU" b="1" i="1" dirty="0">
                <a:solidFill>
                  <a:srgbClr val="00B050"/>
                </a:solidFill>
              </a:rPr>
              <a:t>А теперь их отпускаю</a:t>
            </a:r>
          </a:p>
          <a:p>
            <a:pPr algn="r">
              <a:buNone/>
            </a:pPr>
            <a:r>
              <a:rPr lang="ru-RU" b="1" i="1" dirty="0">
                <a:solidFill>
                  <a:srgbClr val="00B050"/>
                </a:solidFill>
              </a:rPr>
              <a:t>И на место возвращаю. </a:t>
            </a:r>
            <a:endParaRPr lang="ru-RU" b="1" dirty="0">
              <a:solidFill>
                <a:srgbClr val="00B050"/>
              </a:solidFill>
            </a:endParaRPr>
          </a:p>
          <a:p>
            <a:pPr algn="r">
              <a:buNone/>
            </a:pPr>
            <a:r>
              <a:rPr lang="ru-RU" b="1" i="1" dirty="0">
                <a:solidFill>
                  <a:srgbClr val="00B050"/>
                </a:solidFill>
              </a:rPr>
              <a:t> Губы не напряжены</a:t>
            </a:r>
          </a:p>
          <a:p>
            <a:pPr algn="r">
              <a:buNone/>
            </a:pPr>
            <a:r>
              <a:rPr lang="ru-RU" b="1" i="1" dirty="0">
                <a:solidFill>
                  <a:srgbClr val="00B050"/>
                </a:solidFill>
              </a:rPr>
              <a:t> И </a:t>
            </a:r>
            <a:r>
              <a:rPr lang="ru-RU" b="1" i="1" dirty="0" err="1">
                <a:solidFill>
                  <a:srgbClr val="00B050"/>
                </a:solidFill>
              </a:rPr>
              <a:t>рассла-а-бле-ны</a:t>
            </a:r>
            <a:r>
              <a:rPr lang="ru-RU" b="1" i="1" dirty="0">
                <a:solidFill>
                  <a:srgbClr val="00B050"/>
                </a:solidFill>
              </a:rPr>
              <a:t>... </a:t>
            </a:r>
            <a:endParaRPr lang="ru-RU" b="1" dirty="0">
              <a:solidFill>
                <a:srgbClr val="00B05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слоник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rcRect l="2740" t="9132" r="2740" b="6849"/>
          <a:stretch>
            <a:fillRect/>
          </a:stretch>
        </p:blipFill>
        <p:spPr>
          <a:xfrm>
            <a:off x="4283968" y="1700808"/>
            <a:ext cx="4149814" cy="295232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00B050"/>
                </a:solidFill>
              </a:rPr>
              <a:t>Лягушки</a:t>
            </a:r>
            <a:r>
              <a:rPr lang="ru-RU" i="1" dirty="0">
                <a:solidFill>
                  <a:srgbClr val="00B050"/>
                </a:solidFill>
              </a:rPr>
              <a:t/>
            </a:r>
            <a:br>
              <a:rPr lang="ru-RU" i="1" dirty="0">
                <a:solidFill>
                  <a:srgbClr val="00B050"/>
                </a:solidFill>
              </a:rPr>
            </a:b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899592" y="1628800"/>
            <a:ext cx="4104456" cy="29352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>
                <a:solidFill>
                  <a:srgbClr val="00B050"/>
                </a:solidFill>
              </a:rPr>
              <a:t>Вот понравится </a:t>
            </a:r>
            <a:r>
              <a:rPr lang="ru-RU" b="1" dirty="0" smtClean="0">
                <a:solidFill>
                  <a:srgbClr val="00B050"/>
                </a:solidFill>
              </a:rPr>
              <a:t>лягушкам: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Тянем </a:t>
            </a:r>
            <a:r>
              <a:rPr lang="ru-RU" b="1" dirty="0">
                <a:solidFill>
                  <a:srgbClr val="00B050"/>
                </a:solidFill>
              </a:rPr>
              <a:t>губы прямо к ушкам! </a:t>
            </a:r>
            <a:endParaRPr lang="ru-RU" b="1" dirty="0" smtClean="0">
              <a:solidFill>
                <a:srgbClr val="00B050"/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Потяну </a:t>
            </a:r>
            <a:r>
              <a:rPr lang="ru-RU" b="1" dirty="0">
                <a:solidFill>
                  <a:srgbClr val="00B050"/>
                </a:solidFill>
              </a:rPr>
              <a:t>– перестану.</a:t>
            </a:r>
          </a:p>
          <a:p>
            <a:pPr algn="just">
              <a:buNone/>
            </a:pPr>
            <a:r>
              <a:rPr lang="ru-RU" b="1" dirty="0">
                <a:solidFill>
                  <a:srgbClr val="00B050"/>
                </a:solidFill>
              </a:rPr>
              <a:t>И нисколько не устану! </a:t>
            </a:r>
          </a:p>
          <a:p>
            <a:pPr algn="just">
              <a:buNone/>
            </a:pPr>
            <a:r>
              <a:rPr lang="ru-RU" b="1" dirty="0">
                <a:solidFill>
                  <a:srgbClr val="00B050"/>
                </a:solidFill>
              </a:rPr>
              <a:t>Губы не напряжены </a:t>
            </a:r>
          </a:p>
          <a:p>
            <a:pPr algn="just">
              <a:buNone/>
            </a:pPr>
            <a:r>
              <a:rPr lang="ru-RU" b="1" dirty="0">
                <a:solidFill>
                  <a:srgbClr val="00B050"/>
                </a:solidFill>
              </a:rPr>
              <a:t>И </a:t>
            </a:r>
            <a:r>
              <a:rPr lang="ru-RU" b="1" dirty="0" err="1">
                <a:solidFill>
                  <a:srgbClr val="00B050"/>
                </a:solidFill>
              </a:rPr>
              <a:t>рассла-а-бле-ны</a:t>
            </a:r>
            <a:r>
              <a:rPr lang="ru-RU" b="1" dirty="0">
                <a:solidFill>
                  <a:srgbClr val="00B050"/>
                </a:solidFill>
              </a:rPr>
              <a:t>...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lum contrast="10000"/>
          </a:blip>
          <a:srcRect l="8333" t="7486" r="7682" b="7898"/>
          <a:stretch>
            <a:fillRect/>
          </a:stretch>
        </p:blipFill>
        <p:spPr bwMode="auto">
          <a:xfrm>
            <a:off x="4644008" y="1556792"/>
            <a:ext cx="367690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Орешек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15616" y="1340768"/>
            <a:ext cx="3710786" cy="35833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>
                <a:solidFill>
                  <a:srgbClr val="00B050"/>
                </a:solidFill>
              </a:rPr>
              <a:t>Зубы крепче мы сожмем, </a:t>
            </a:r>
          </a:p>
          <a:p>
            <a:pPr algn="just">
              <a:buNone/>
            </a:pPr>
            <a:r>
              <a:rPr lang="ru-RU" b="1" dirty="0">
                <a:solidFill>
                  <a:srgbClr val="00B050"/>
                </a:solidFill>
              </a:rPr>
              <a:t>А потом их разожмем.</a:t>
            </a:r>
          </a:p>
          <a:p>
            <a:pPr marL="90488" indent="-53975" algn="just">
              <a:buNone/>
            </a:pPr>
            <a:r>
              <a:rPr lang="ru-RU" b="1" dirty="0">
                <a:solidFill>
                  <a:srgbClr val="00B050"/>
                </a:solidFill>
              </a:rPr>
              <a:t>Губы чуть</a:t>
            </a:r>
          </a:p>
          <a:p>
            <a:pPr marL="90488" indent="-53975" algn="just">
              <a:buNone/>
            </a:pPr>
            <a:r>
              <a:rPr lang="ru-RU" b="1" dirty="0">
                <a:solidFill>
                  <a:srgbClr val="00B050"/>
                </a:solidFill>
              </a:rPr>
              <a:t>приоткрываются</a:t>
            </a:r>
          </a:p>
          <a:p>
            <a:pPr marL="90488" indent="-53975" algn="just">
              <a:buNone/>
            </a:pPr>
            <a:r>
              <a:rPr lang="ru-RU" b="1" dirty="0">
                <a:solidFill>
                  <a:srgbClr val="00B050"/>
                </a:solidFill>
              </a:rPr>
              <a:t>Все чудесно расслабляется... </a:t>
            </a:r>
          </a:p>
        </p:txBody>
      </p:sp>
      <p:pic>
        <p:nvPicPr>
          <p:cNvPr id="5" name="Содержимое 4" descr="орешек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rcRect l="5556" t="7822" r="11111" b="10049"/>
          <a:stretch>
            <a:fillRect/>
          </a:stretch>
        </p:blipFill>
        <p:spPr>
          <a:xfrm>
            <a:off x="5364088" y="1484784"/>
            <a:ext cx="2358119" cy="220091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0100" y="274638"/>
            <a:ext cx="6924700" cy="939784"/>
          </a:xfrm>
        </p:spPr>
        <p:txBody>
          <a:bodyPr/>
          <a:lstStyle/>
          <a:p>
            <a:pPr algn="ctr"/>
            <a:r>
              <a:rPr lang="ru-RU" dirty="0"/>
              <a:t>Источники: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1285860"/>
            <a:ext cx="8572560" cy="5214974"/>
          </a:xfrm>
        </p:spPr>
        <p:txBody>
          <a:bodyPr>
            <a:normAutofit/>
          </a:bodyPr>
          <a:lstStyle/>
          <a:p>
            <a:pPr lvl="0"/>
            <a:r>
              <a:rPr lang="ru-RU" b="1" dirty="0"/>
              <a:t>Выгодская И.Г. </a:t>
            </a:r>
            <a:r>
              <a:rPr lang="ru-RU" dirty="0"/>
              <a:t>Устранение заикания у дошкольников в игровых ситуациях: Кн. для логопеда. – М.: Просвещение, 1993. – 223 с.</a:t>
            </a:r>
          </a:p>
          <a:p>
            <a:pPr lvl="0"/>
            <a:r>
              <a:rPr lang="ru-RU" b="1" dirty="0"/>
              <a:t>Поварова И.А. </a:t>
            </a:r>
            <a:r>
              <a:rPr lang="ru-RU" dirty="0"/>
              <a:t>Практикум для заикающихся. – СПб: «Издательство СОЮЗ», 2000. – 128 с.</a:t>
            </a:r>
          </a:p>
          <a:p>
            <a:pPr lvl="0"/>
            <a:r>
              <a:rPr lang="ru-RU" b="1" dirty="0" err="1"/>
              <a:t>Цвынтарный</a:t>
            </a:r>
            <a:r>
              <a:rPr lang="ru-RU" b="1" dirty="0"/>
              <a:t> В. В</a:t>
            </a:r>
            <a:r>
              <a:rPr lang="ru-RU" dirty="0"/>
              <a:t>. «Радость правильно говорить». – М.: ЗАО Изд-во </a:t>
            </a:r>
            <a:r>
              <a:rPr lang="ru-RU" dirty="0" err="1"/>
              <a:t>Центрполиграф</a:t>
            </a:r>
            <a:r>
              <a:rPr lang="ru-RU" dirty="0"/>
              <a:t>, 2002. – 111 с.</a:t>
            </a:r>
          </a:p>
          <a:p>
            <a:r>
              <a:rPr lang="ru-RU">
                <a:sym typeface="Symbol" panose="05050102010706020507" pitchFamily="18" charset="2"/>
              </a:rPr>
              <a:t>Картинки </a:t>
            </a:r>
            <a:r>
              <a:rPr lang="en-US" dirty="0">
                <a:sym typeface="Symbol" panose="05050102010706020507" pitchFamily="18" charset="2"/>
              </a:rPr>
              <a:t>https://yandex.ru/images</a:t>
            </a:r>
            <a:endParaRPr lang="ru-RU" dirty="0">
              <a:sym typeface="Symbol" panose="05050102010706020507" pitchFamily="18" charset="2"/>
            </a:endParaRPr>
          </a:p>
          <a:p>
            <a:pPr lvl="0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208</TotalTime>
  <Words>170</Words>
  <Application>Microsoft Office PowerPoint</Application>
  <PresentationFormat>Экран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КОМПЛЕКС РЕЛАКСАЦИОННЫХ УПРАЖНЕНИЙ  Составила презентацию Шереметьева Елена Борисовна учитель -логопед МБДОУ д/с «Олененок», п.Тазовский,2021г. </vt:lpstr>
      <vt:lpstr>Хоботок </vt:lpstr>
      <vt:lpstr>Лягушки </vt:lpstr>
      <vt:lpstr>Орешек </vt:lpstr>
      <vt:lpstr>Источники: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КОМПЛЕКСНАЯ РЕЛАКСАЦИОННАЯ ГИМНАСТИКА</dc:title>
  <dc:creator>ЦПМСС Ростов</dc:creator>
  <cp:lastModifiedBy>про</cp:lastModifiedBy>
  <cp:revision>30</cp:revision>
  <dcterms:created xsi:type="dcterms:W3CDTF">2017-05-10T07:41:26Z</dcterms:created>
  <dcterms:modified xsi:type="dcterms:W3CDTF">2021-12-15T13:37:41Z</dcterms:modified>
</cp:coreProperties>
</file>