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6" r:id="rId7"/>
    <p:sldId id="269" r:id="rId8"/>
    <p:sldId id="26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44" d="100"/>
          <a:sy n="44" d="100"/>
        </p:scale>
        <p:origin x="-1716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B8C8-FC57-48AB-ADB6-809C24A2523B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E443-0301-43D4-8D10-34B46B76A6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5115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B8C8-FC57-48AB-ADB6-809C24A2523B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E443-0301-43D4-8D10-34B46B76A6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0634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B8C8-FC57-48AB-ADB6-809C24A2523B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E443-0301-43D4-8D10-34B46B76A6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3919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B8C8-FC57-48AB-ADB6-809C24A2523B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E443-0301-43D4-8D10-34B46B76A6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8817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B8C8-FC57-48AB-ADB6-809C24A2523B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E443-0301-43D4-8D10-34B46B76A6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22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B8C8-FC57-48AB-ADB6-809C24A2523B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E443-0301-43D4-8D10-34B46B76A6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1033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B8C8-FC57-48AB-ADB6-809C24A2523B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E443-0301-43D4-8D10-34B46B76A6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2193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B8C8-FC57-48AB-ADB6-809C24A2523B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E443-0301-43D4-8D10-34B46B76A6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874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B8C8-FC57-48AB-ADB6-809C24A2523B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E443-0301-43D4-8D10-34B46B76A6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3529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B8C8-FC57-48AB-ADB6-809C24A2523B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E443-0301-43D4-8D10-34B46B76A6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8725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B8C8-FC57-48AB-ADB6-809C24A2523B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E443-0301-43D4-8D10-34B46B76A6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5965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BB8C8-FC57-48AB-ADB6-809C24A2523B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1E443-0301-43D4-8D10-34B46B76A6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105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9182" y="0"/>
            <a:ext cx="12301182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40881" y="1728136"/>
            <a:ext cx="80010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связной речи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детей дошкольного возраста на тему «Мебель»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3923" y="4999785"/>
            <a:ext cx="22320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 eaLnBrk="1" hangingPunct="1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 1 кв. категории Конакова В.В.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307" y="210334"/>
            <a:ext cx="1726015" cy="229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3232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9182" y="0"/>
            <a:ext cx="1230118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4769" y="1473285"/>
            <a:ext cx="4776718" cy="47767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11689" y="136478"/>
            <a:ext cx="6215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здравствуйте!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мой дом нужно купить мебель, но я не знаю, в какую комнату и что поставить.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3669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9182" y="0"/>
            <a:ext cx="12301182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40147" y="379828"/>
            <a:ext cx="6063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«Из чего какой?»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423" y="1177558"/>
            <a:ext cx="1121664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Ножки табурета (табуретки) из металла. Они (какие?) 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металлические</a:t>
            </a:r>
          </a:p>
          <a:p>
            <a:pPr algn="just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Дверцы шкафа из стекла. Они (какие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?)…</a:t>
            </a:r>
          </a:p>
          <a:p>
            <a:pPr algn="just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Ручки на дверцах из пластмассы. Они (какие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?)…</a:t>
            </a:r>
          </a:p>
          <a:p>
            <a:pPr algn="just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Столешница стола из дерева. Она (какая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?)…</a:t>
            </a:r>
          </a:p>
          <a:p>
            <a:pPr algn="just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Обивка на кресле из кожи. Она (какая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?)…</a:t>
            </a:r>
          </a:p>
          <a:p>
            <a:pPr algn="just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Стул из дерева. Он (какой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?)…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193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9182" y="0"/>
            <a:ext cx="1230118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12442" y="286603"/>
            <a:ext cx="4394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«Какой, какая, какие?»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69145" y="1449199"/>
            <a:ext cx="99739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Шкаф (какой?) – 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прямоугольный, деревянный, вместительный, коричневый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Диван (какой?)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                                   Кресло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(какое?)…</a:t>
            </a:r>
          </a:p>
          <a:p>
            <a:pPr algn="just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Кровать (какая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?)…                                  Стол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(какой?)…</a:t>
            </a:r>
          </a:p>
          <a:p>
            <a:pPr algn="just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Стул (какой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?)…                                       Тумбочка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(какая?)…</a:t>
            </a:r>
          </a:p>
          <a:p>
            <a:pPr algn="just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Полка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(какая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?)…                                     Табуретка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(какая?)…</a:t>
            </a:r>
          </a:p>
          <a:p>
            <a:pPr algn="just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592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301182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2011" y="748269"/>
            <a:ext cx="114914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Утром в магазин пойдём,                                              </a:t>
            </a:r>
            <a:r>
              <a:rPr lang="ru-RU" sz="2000" b="0" i="1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ходьба на месте</a:t>
            </a:r>
            <a:endParaRPr lang="ru-RU" sz="2000" b="0" i="0" dirty="0" smtClean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Мебель там приобретём:</a:t>
            </a:r>
          </a:p>
          <a:p>
            <a:r>
              <a:rPr lang="ru-RU" sz="2000" b="0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шкаф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ru-RU" sz="2000" b="0" i="1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встают на носочки, тянутся руками вверх</a:t>
            </a:r>
            <a:endParaRPr lang="ru-RU" sz="2000" b="0" i="0" dirty="0" smtClean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табурет,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ru-RU" sz="2000" b="0" i="1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приседают</a:t>
            </a:r>
            <a:endParaRPr lang="ru-RU" sz="2000" b="0" i="0" dirty="0" smtClean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Кровать – на ней нам будет мягко спать</a:t>
            </a:r>
            <a:r>
              <a:rPr lang="ru-RU" sz="2000" b="0" i="1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кладут сложенные ладони под левую щёку</a:t>
            </a:r>
            <a:endParaRPr lang="ru-RU" sz="2000" b="0" i="0" dirty="0" smtClean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Купим</a:t>
            </a:r>
            <a:r>
              <a:rPr lang="ru-RU" sz="2000" b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стул                                                                      </a:t>
            </a:r>
            <a:r>
              <a:rPr lang="ru-RU" sz="2000" b="0" i="1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прямой правой ладони присоединяют</a:t>
            </a:r>
          </a:p>
          <a:p>
            <a:r>
              <a:rPr lang="ru-RU" sz="2000" b="0" i="1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согнутую левую, чтобы получился «стул»</a:t>
            </a:r>
          </a:p>
          <a:p>
            <a:r>
              <a:rPr lang="ru-RU" sz="2000" b="0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стол большой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ru-RU" sz="2000" b="0" i="1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разводят руки в стороны</a:t>
            </a:r>
            <a:endParaRPr lang="ru-RU" sz="2000" b="0" i="0" dirty="0" smtClean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отвезем домой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ru-RU" sz="2000" b="0" i="1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крутят руль</a:t>
            </a:r>
            <a:endParaRPr lang="ru-RU" sz="2000" b="0" i="0" dirty="0" smtClean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0495" y="286604"/>
            <a:ext cx="5964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Давайте, отдохнём!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5712" y="3610591"/>
            <a:ext cx="4353636" cy="306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1241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9182" y="0"/>
            <a:ext cx="12301182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885599" y="338194"/>
            <a:ext cx="5511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 рассказ о стуле по схеме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:\дистант\1117591_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799" y="892627"/>
            <a:ext cx="7489372" cy="56170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37435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9182" y="0"/>
            <a:ext cx="12301182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54228" y="294652"/>
            <a:ext cx="5777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 рассказ о диване по схеме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:\дистант\1117591_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799" y="892627"/>
            <a:ext cx="7489372" cy="56170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37435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9182" y="0"/>
            <a:ext cx="1230118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1689" y="136478"/>
            <a:ext cx="5418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вы молодцы!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Справились со всеми заданиями!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свидания!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35022" y="1473285"/>
            <a:ext cx="3723564" cy="526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7689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113</Words>
  <Application>Microsoft Office PowerPoint</Application>
  <PresentationFormat>Произвольный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Админ</cp:lastModifiedBy>
  <cp:revision>8</cp:revision>
  <dcterms:created xsi:type="dcterms:W3CDTF">2022-02-02T08:41:41Z</dcterms:created>
  <dcterms:modified xsi:type="dcterms:W3CDTF">2022-04-07T09:43:50Z</dcterms:modified>
</cp:coreProperties>
</file>