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7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1357298"/>
            <a:ext cx="6858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Занятие </a:t>
            </a:r>
          </a:p>
          <a:p>
            <a:pPr algn="ctr"/>
            <a:r>
              <a:rPr lang="ru-RU" sz="2800" b="1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на развитие </a:t>
            </a:r>
            <a:r>
              <a:rPr lang="ru-RU" sz="2800" b="1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связной речи</a:t>
            </a:r>
            <a:endParaRPr lang="ru-RU" sz="2800" b="1" dirty="0" smtClean="0">
              <a:solidFill>
                <a:srgbClr val="0B55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для детей дошкольного возраста </a:t>
            </a:r>
          </a:p>
          <a:p>
            <a:pPr algn="ctr"/>
            <a:r>
              <a:rPr lang="ru-RU" sz="2800" b="1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на тему «Насекомые»</a:t>
            </a:r>
            <a:endParaRPr lang="ru-RU" sz="2800" b="1" dirty="0">
              <a:solidFill>
                <a:srgbClr val="0B55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4714884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</a:p>
          <a:p>
            <a:pPr algn="r"/>
            <a:r>
              <a:rPr lang="ru-RU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 1 кв. категории </a:t>
            </a:r>
          </a:p>
          <a:p>
            <a:pPr algn="r"/>
            <a:r>
              <a:rPr lang="ru-RU" dirty="0" smtClean="0">
                <a:solidFill>
                  <a:srgbClr val="0B551D"/>
                </a:solidFill>
                <a:latin typeface="Times New Roman" pitchFamily="18" charset="0"/>
                <a:cs typeface="Times New Roman" pitchFamily="18" charset="0"/>
              </a:rPr>
              <a:t>Конакова В.В.</a:t>
            </a:r>
            <a:endParaRPr lang="ru-RU" dirty="0">
              <a:solidFill>
                <a:srgbClr val="0B551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H:\дистант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643050"/>
            <a:ext cx="3786214" cy="49908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571480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Здравствуйте, ребята!</a:t>
            </a:r>
          </a:p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Хотите познакомиться с моими друзьями-насекомыми? Тогда вперед!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500042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Назови насекомых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:\дистант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2085975" cy="2190750"/>
          </a:xfrm>
          <a:prstGeom prst="rect">
            <a:avLst/>
          </a:prstGeom>
          <a:noFill/>
        </p:spPr>
      </p:pic>
      <p:pic>
        <p:nvPicPr>
          <p:cNvPr id="24579" name="Picture 3" descr="H:\дистант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14818"/>
            <a:ext cx="2143125" cy="2133600"/>
          </a:xfrm>
          <a:prstGeom prst="rect">
            <a:avLst/>
          </a:prstGeom>
          <a:noFill/>
        </p:spPr>
      </p:pic>
      <p:pic>
        <p:nvPicPr>
          <p:cNvPr id="24580" name="Picture 4" descr="H:\дистант\1639292759_26-papik-pro-p-klipart-nasekomie-2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1285860"/>
            <a:ext cx="2309981" cy="2132882"/>
          </a:xfrm>
          <a:prstGeom prst="rect">
            <a:avLst/>
          </a:prstGeom>
          <a:noFill/>
        </p:spPr>
      </p:pic>
      <p:pic>
        <p:nvPicPr>
          <p:cNvPr id="24581" name="Picture 5" descr="H:\дистант\images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4357694"/>
            <a:ext cx="2047875" cy="2238375"/>
          </a:xfrm>
          <a:prstGeom prst="rect">
            <a:avLst/>
          </a:prstGeom>
          <a:noFill/>
        </p:spPr>
      </p:pic>
      <p:pic>
        <p:nvPicPr>
          <p:cNvPr id="24582" name="Picture 6" descr="H:\дистант\1d13330d6f9ec7bbf2468f01bd357d7b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3571876"/>
            <a:ext cx="2095500" cy="3048000"/>
          </a:xfrm>
          <a:prstGeom prst="rect">
            <a:avLst/>
          </a:prstGeom>
          <a:noFill/>
        </p:spPr>
      </p:pic>
      <p:pic>
        <p:nvPicPr>
          <p:cNvPr id="24583" name="Picture 7" descr="H:\дистант\Risunok-chervyak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1071546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0"/>
            <a:ext cx="828680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Дидактическая игра </a:t>
            </a:r>
          </a:p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«Скажи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какой и что умеет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делать»</a:t>
            </a:r>
          </a:p>
          <a:p>
            <a:pPr algn="ctr"/>
            <a:endParaRPr lang="ru-RU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омар какой? - Комар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маленький, кровососущий,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длинноносый. Умеет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летать, кусать, пить кровь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Бабочка какая? - Бабочка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красивая, пестрокрылая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Умеет летать, кружиться, порхать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Муравей какой? - Муравей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маленький,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трудолюбивый. Умеет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ползать, трудиться, строить муравейник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Жук какой? - Жук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коричневый,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длинноусый. Умеет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летать, ползать, жужжать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Кузнечик какой? - Кузнечик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зеленый, стрекочущий. Умеет прыгать,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скакать</a:t>
            </a:r>
          </a:p>
          <a:p>
            <a:pPr algn="just"/>
            <a:endParaRPr lang="ru-RU" sz="2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Пчела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какая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? - Пчела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мохнатая,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трудолюбивая. Умеет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летать, жужжать. собирать нектар.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14290"/>
            <a:ext cx="800105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Игра «Что делает, что делают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Бабочка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порхает, а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бабочки…(порхают)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Пчела мед собирает, а пчелы мед… (собирают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Оса жалит, а осы… (жалят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Жук жужжит, а жуки… (жужжат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Комар звенит, а комары… (звенят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Стрекоза летает, а стрекозы… (летают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Кузнечик стрекочет, а кузнечики… (стрекочут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Муравей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муравейник строит, а муравьи… (строят)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3071810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Утром стрекоза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проснулась,       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потерли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кулачками 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глаза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Потянулась, улыбнулась,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потерли ладонями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щеки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росой она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умылась,      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Два - изящно покружилась, 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нагнулась и присела,</a:t>
            </a:r>
          </a:p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четыре - 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полетела,                  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помахали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руками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вверх-вниз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 реки 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остановилась,                  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легкий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бег на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месте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Над водою закружилась.</a:t>
            </a: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1285860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Давайте, отдохнём!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H:\дистант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2428860" cy="2596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6145" name="Picture 1" descr="H:\дистант\3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910816"/>
            <a:ext cx="7929578" cy="59471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32" y="214290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Составь рассказ о жуке по схеме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6145" name="Picture 1" descr="H:\дистант\3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910816"/>
            <a:ext cx="7929578" cy="59471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32" y="214290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Составь рассказ о пчеле по схеме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1616968871_47-p-fon-dlya-prezentatsii-priroda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:\дистант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500174"/>
            <a:ext cx="3538556" cy="49908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57356" y="285728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Ребята, спасибо за помощь!</a:t>
            </a:r>
          </a:p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Вы молодцы!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155</Words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10</cp:revision>
  <dcterms:created xsi:type="dcterms:W3CDTF">2022-04-07T10:25:20Z</dcterms:created>
  <dcterms:modified xsi:type="dcterms:W3CDTF">2022-04-07T11:52:34Z</dcterms:modified>
</cp:coreProperties>
</file>