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736"/>
            <a:ext cx="71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 речи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 на тему «Посуда»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52149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дистант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928802"/>
            <a:ext cx="4171973" cy="417197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642918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Большое спасибо вам за помощь, ребята!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дистант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169453" cy="40814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57148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ребята! Я бабушка Федора.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меня убежала вся посуда!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Помогите мне ее собрать, пожалуйста!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00034" y="285728"/>
            <a:ext cx="81439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Посудой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 пользовались с древних времен. Сначала её делали из дерева и глины. Потом появилась стеклянная, фаянсовая, металлическая, фарфоровая посуда.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Фарфоровая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посуда изготавливается из глины, но белого цвета. Она хрупкая, но красивая и лёгкая.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Широко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используется в хозяйстве посуда из металлов. Сковородки из чугуна отличаются прочностью и стойкостью к высоким температурам. Алюминиевые кастрюли и ковшики лёгкие, дешёвые и прочные.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Из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стекла на специальных стекольных заводов создают очень красивую посуду: кувшины, бокалы, стаканы, вазы.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Ещё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материал для изготовления посуды – это пластик. Из него делают одноразовую посуду  и посуду для холодных продуктов.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должны маме помогать ухаживать за предметами посуды: освободите тарелки и чашки от остатков пищи, затем вымойте горячей водой с моющим средством, тщательно ополосните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её.           Сухим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полотенцем вытрите посуду и уберите её в шкаф. Если соблюдать эти простые правила, посуда прослужит вам долго и всегда будет красивой.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357166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Дидактическая игра «Из чего какой?»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:\дистант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2182828" cy="1785950"/>
          </a:xfrm>
          <a:prstGeom prst="rect">
            <a:avLst/>
          </a:prstGeom>
          <a:noFill/>
        </p:spPr>
      </p:pic>
      <p:pic>
        <p:nvPicPr>
          <p:cNvPr id="3077" name="Picture 5" descr="H:\дистант\Без названия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2143124" cy="1875234"/>
          </a:xfrm>
          <a:prstGeom prst="rect">
            <a:avLst/>
          </a:prstGeom>
          <a:noFill/>
        </p:spPr>
      </p:pic>
      <p:pic>
        <p:nvPicPr>
          <p:cNvPr id="3078" name="Picture 6" descr="H:\дистант\Без названия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929066"/>
            <a:ext cx="2143139" cy="1785950"/>
          </a:xfrm>
          <a:prstGeom prst="rect">
            <a:avLst/>
          </a:prstGeom>
          <a:noFill/>
        </p:spPr>
      </p:pic>
      <p:pic>
        <p:nvPicPr>
          <p:cNvPr id="3079" name="Picture 7" descr="H:\дистант\Без названия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1857388"/>
          </a:xfrm>
          <a:prstGeom prst="rect">
            <a:avLst/>
          </a:prstGeom>
          <a:noFill/>
        </p:spPr>
      </p:pic>
      <p:pic>
        <p:nvPicPr>
          <p:cNvPr id="3080" name="Picture 8" descr="H:\дистант\Без названия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1285860"/>
            <a:ext cx="2143140" cy="17859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8596" y="307181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Стакан из стекла (какой?) стеклянный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307181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Ложка из дерева (какая?) деревянная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5074" y="3071810"/>
            <a:ext cx="257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Чашка из фарфора (какая?)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571501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Горшочек из глины (какой?)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8992" y="571501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Тарелка из пластика (какая?)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3636" y="571501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Чайник из металла (какой?)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1" name="Picture 9" descr="H:\дистант\empty-wooden-spoon_135176-4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1285860"/>
            <a:ext cx="2113641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85728"/>
            <a:ext cx="750099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«Наоборот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Глубокая тарелка- мелкая тарелка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Большая кастрюля – маленькая кастрюля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чашка – старая чашка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Чистая тарелка – грязная тарелка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Разбить стакан – склеить стакан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Насыпать сахар в сахарницу – высыпать сахар из сахарницы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Налить молоко в молочник – вылить молоко из молочника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Взять хлеб из хлебницы – положить хлеб в хлебницу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Закрыть кастрюлю – открыть кастрюлю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Разогреть сковороду – остудить сковороду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357166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Ох, устала я… Давайте отдохнём!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00109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большой стеклянный чайник,               «надуть» живот, одна рука на поясе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важный, как начальник.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другая рука — изогнута, как носик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фарфоровые чашки,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приседать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хрупкие, бедняжки.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руки на поясе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фарфоровые блюдца,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кружиться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стукни — разобьются.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рисуя руками круг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серебряные ложки,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потянуться, руки сомкнуть над головой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пластмассовый поднос —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посуду нам принес.   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сделать большой круг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дистант\17135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5388446" cy="301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857224" y="428604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«Подбери предмет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Режут чем? (Ножом)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 в тарелку наливают чем? (Поварёшкой)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Картофельное пюре едят чем? (вилкой)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 едят чем? (ложкой)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 пьют из чего? (из стакана)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Чай пьют из чего (Из чашки)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Кашу едят из чего? (Из тарелки)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Жарят в чём? (В сковороде)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 варят в чём? (в кастрюле)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Чай заваривают в чём? (В чайнике)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Трут морковь на чём? (На тёрке)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Сахар кладут куда? (В сахарницу)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Кофе наливают из чего? (Из кофейника)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https-avatars-mds-yandex-net-get-pdb-1948928-42c-670x50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14422"/>
            <a:ext cx="7119965" cy="534528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42860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 рассказ о тарелке по схеме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https-avatars-mds-yandex-net-get-pdb-1948928-42c-670x50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14422"/>
            <a:ext cx="7119965" cy="534528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42860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 рассказ о сковороде по схеме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</TotalTime>
  <Words>422</Words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</cp:revision>
  <dcterms:created xsi:type="dcterms:W3CDTF">2021-11-29T09:20:10Z</dcterms:created>
  <dcterms:modified xsi:type="dcterms:W3CDTF">2022-04-07T10:09:53Z</dcterms:modified>
</cp:coreProperties>
</file>