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ро\Desktop\буклет для буд.первоклассников_page-000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7136" t="16984"/>
          <a:stretch>
            <a:fillRect/>
          </a:stretch>
        </p:blipFill>
        <p:spPr bwMode="auto">
          <a:xfrm rot="5400000">
            <a:off x="1139236" y="-1146764"/>
            <a:ext cx="686553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ро\Desktop\буклет для буд.первоклассников_page-000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7136" t="16984"/>
          <a:stretch>
            <a:fillRect/>
          </a:stretch>
        </p:blipFill>
        <p:spPr bwMode="auto">
          <a:xfrm rot="5400000">
            <a:off x="1143000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1</cp:revision>
  <dcterms:created xsi:type="dcterms:W3CDTF">2021-02-02T05:19:57Z</dcterms:created>
  <dcterms:modified xsi:type="dcterms:W3CDTF">2021-02-02T05:23:54Z</dcterms:modified>
</cp:coreProperties>
</file>