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7" r:id="rId4"/>
    <p:sldId id="266" r:id="rId5"/>
    <p:sldId id="265" r:id="rId6"/>
    <p:sldId id="264" r:id="rId7"/>
    <p:sldId id="263" r:id="rId8"/>
    <p:sldId id="262" r:id="rId9"/>
    <p:sldId id="268" r:id="rId10"/>
    <p:sldId id="259" r:id="rId11"/>
    <p:sldId id="25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" name="Picture 20" descr="https://w-dog.ru/wallpapers/2/88/469952461108525/goluboj-fon-s-belymi-otbleskami-i-siy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s://fsd.multiurok.ru/html/2020/04/17/s_5e99df9ee3397/1421481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2828836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в старшей группе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Деление квадрата на две равные части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38" y="5715016"/>
            <a:ext cx="2214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" name="Picture 20" descr="https://w-dog.ru/wallpapers/2/88/469952461108525/goluboj-fon-s-belymi-otbleskami-i-siy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260648"/>
            <a:ext cx="8064896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Помогите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Винни-Пуху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выполните следующее задание. Перед вами домики, заселите домики так, чтобы в каждом было столько кружочков, сколько написано на домике.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ЕНЁНОК\Desktop\рр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17186" y="-224898"/>
            <a:ext cx="5328592" cy="817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" name="Picture 20" descr="https://w-dog.ru/wallpapers/2/88/469952461108525/goluboj-fon-s-belymi-otbleskami-i-siy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548680"/>
            <a:ext cx="55263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помогите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Винни-Пуху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решить задачки.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ds05.infourok.ru/uploads/ex/0b18/0001f35f-b3c8dd46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387818" cy="329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images.myshared.ru/33/1323659/slide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" name="Picture 20" descr="https://w-dog.ru/wallpapers/2/88/469952461108525/goluboj-fon-s-belymi-otbleskami-i-siy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ds02.infourok.ru/uploads/ex/130e/0000c2d5-4659d9d1/hello_html_m7b16d5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430205" cy="457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im0-tub-ru.yandex.net/i?id=cc33aa0e04f852914b8f5c7fa85771cb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928802"/>
            <a:ext cx="4643438" cy="3457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00166" y="642918"/>
            <a:ext cx="635798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вы молодцы помогли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Винни-Пуху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давайте слепим разноцветные кувшинчики.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" name="Picture 20" descr="https://w-dog.ru/wallpapers/2/88/469952461108525/goluboj-fon-s-belymi-otbleskami-i-siy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1071546"/>
            <a:ext cx="492919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что вам понравилось на занятии?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вызвало затруднение?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 сколько частей делили квадрат?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больше часть или целое?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s://im0-tub-ru.yandex.net/i?id=7cae2426c7a6d009350d687f721823ce&amp;ref=rim&amp;n=33&amp;w=146&amp;h=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643182"/>
            <a:ext cx="2952328" cy="333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" name="Picture 20" descr="https://w-dog.ru/wallpapers/2/88/469952461108525/goluboj-fon-s-belymi-otbleskami-i-siy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s://ds04.infourok.ru/uploads/ex/0710/0008f437-4ab69036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44893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" name="Picture 20" descr="https://w-dog.ru/wallpapers/2/88/469952461108525/goluboj-fon-s-belymi-otbleskami-i-siy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5536" y="168315"/>
            <a:ext cx="8424936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сегодня утром пришло письмо. На нем написано «Детский сад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«Олененок»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Винни-Пуха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 уже ходит в школу.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что он пишет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«Дорогие ребята! Для того чтобы хорошо учиться в школе, надо много знать, уметь, думать, догадываться. А также решать необычные задачи, выполнять задания на смекалку и сообразительность. Вот мне и задали такие задания, а я затрудняюсь их выполнить. Помогите мне, пожалуйста». Все задания находятся в конверте.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https://im0-tub-ru.yandex.net/i?id=7cae2426c7a6d009350d687f721823ce&amp;ref=rim&amp;n=33&amp;w=146&amp;h=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2952328" cy="333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9" name="Picture 9" descr="https://img2.freepng.ru/20180124/skq/kisspng-paper-envelope-letter-envelope-5a68ec172be723.2669941215168256231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293893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83768" y="5517232"/>
            <a:ext cx="5214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 что ребята, поможем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Винни-Пуху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" name="Picture 20" descr="https://w-dog.ru/wallpapers/2/88/469952461108525/goluboj-fon-s-belymi-otbleskami-i-siy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27584" y="1412776"/>
            <a:ext cx="3995936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ребята и 1 задание.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Четыре угла и четыре сторонки,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Похожи точно родные сестренки.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ворота его не закатишь, как мяч,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он за тобою не пустится вскачь.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Фигура знакома для многих ребят.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вы узнали? Ведь это …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05714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300192" y="3356992"/>
            <a:ext cx="980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87624" y="4118884"/>
            <a:ext cx="7092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можно проходить за столы и занимать свои места. И мы сегодня научим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Винни-Пуха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можно разделить квадрат на 2 равные части.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38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" name="Picture 20" descr="https://w-dog.ru/wallpapers/2/88/469952461108525/goluboj-fon-s-belymi-otbleskami-i-siy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03648" y="348626"/>
            <a:ext cx="640871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мы будем учиться делить квадрат на 2 равные части.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Какого цвета первый квадрат?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второй?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s://ds02.infourok.ru/uploads/ex/01d8/0002c0f7-c02c38b7/hello_html_636eac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1196622" cy="95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340768"/>
            <a:ext cx="1368152" cy="96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75856" y="1598023"/>
            <a:ext cx="5436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вместе подумаем, как можно разделить квадрат на две части? Может кто догадался, как можно это сделать?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536" y="2462119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Внимательно посмотрите и послушайте, как это сделать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(показ)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Сложить квадрат пополам, точно соединяя стороны и уголки квадрата, прогладить линию сгиба. Разрезать ножницами.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7" descr="http://www.freeseller.ru/uploads/posts/2010-01/1262888002_she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518457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436096" y="3717032"/>
            <a:ext cx="34918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сколько частей  разделил квадрат?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Равны ли части? Как узнать?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Какой формы?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вы догадались?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больше – одна часть или целый квадрат?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17413" grpId="0" build="p"/>
      <p:bldP spid="174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" name="Picture 20" descr="https://w-dog.ru/wallpapers/2/88/469952461108525/goluboj-fon-s-belymi-otbleskami-i-siy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752" y="188640"/>
            <a:ext cx="456823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Разделим ваш зеленый квадрат пополам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C:\Users\ОЛЕНЁНОК\Desktop\90b7795a901d177dc96f797747dd0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3934836" cy="198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355976" y="1237983"/>
            <a:ext cx="43559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сколько частей мы разделили квадрат?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 назовем эти части? </a:t>
            </a:r>
            <a:r>
              <a:rPr lang="ru-RU" sz="1600" i="1" dirty="0" smtClean="0"/>
              <a:t>(половинки)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 называется каждая половинка</a:t>
            </a:r>
            <a:r>
              <a:rPr lang="ru-RU" sz="1600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sz="2000" i="1" dirty="0" smtClean="0"/>
              <a:t> (1/2)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5536" y="2636912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сейчас давайте вместе разделим желтый квадрат другим способом на 2 равные части. Возьмите квадрат желтого цвета, сложите противоположные углы, прогладьте сторону, разрежьте ножницами.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1268760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(две)</a:t>
            </a:r>
            <a:endParaRPr lang="ru-RU" dirty="0"/>
          </a:p>
        </p:txBody>
      </p:sp>
      <p:pic>
        <p:nvPicPr>
          <p:cNvPr id="18437" name="Picture 5" descr="https://edufaq.ru/wp-content/uploads/img6/ans/8555194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3888432" cy="177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211960" y="3933056"/>
            <a:ext cx="475252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у вас получилось? Какой формы части? </a:t>
            </a:r>
            <a:r>
              <a:rPr lang="ru-RU" sz="1400" i="1" dirty="0" smtClean="0"/>
              <a:t>(2 треугольника)</a:t>
            </a:r>
            <a:r>
              <a:rPr lang="ru-RU" sz="1400" dirty="0" smtClean="0"/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Равны ли эти части? Как проверим?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Покажите одну часть, 2 части. Что больше – одна вторая часть или целый квадрат? Что меньше?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71600" y="5419963"/>
            <a:ext cx="76683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Сегодня мы  научились делить квадрат пополам, т. е на 2 равные части разными способами. У нас получилось 2 маленьких прямоугольника, 2 маленьких треугольника.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Молодцы! С первым заданием вы справились. Устали, давайте немножко отдохнем.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5" grpId="0" build="p"/>
      <p:bldP spid="12" grpId="0" build="p"/>
      <p:bldP spid="18438" grpId="0" build="p"/>
      <p:bldP spid="184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" name="Picture 20" descr="https://w-dog.ru/wallpapers/2/88/469952461108525/goluboj-fon-s-belymi-otbleskami-i-siy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s://im0-tub-ru.yandex.net/i?id=53201c28def63759770a53341ca3e29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993788" cy="599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" name="Picture 20" descr="https://w-dog.ru/wallpapers/2/88/469952461108525/goluboj-fon-s-belymi-otbleskami-i-siy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75656" y="260648"/>
            <a:ext cx="658822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Молодцы! Слушайте второе задание.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Винни-Пух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совсем забыл цифры. Ребята посмотрите на доску, все числа в числовом ряду перепутались. Давайте расставим их по порядку.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s://ds04.infourok.ru/uploads/ex/0b5f/000cdc9e-86158935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7344816" cy="550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https://yt3.ggpht.com/a/AATXAJwtk5j2xoMPuZbc7Vm-aRuMnE2VG-5gBpJKFA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" name="Picture 20" descr="https://w-dog.ru/wallpapers/2/88/469952461108525/goluboj-fon-s-belymi-otbleskami-i-siy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415117"/>
            <a:ext cx="666023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Умнички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Со вторым заданием тоже справились. Следующее задание, перед вами кувшинчики, разного цвета.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https://razdeti.ru/images/photos/ec160682cb3586d851071e80ec63d6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870982" cy="94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https://im0-tub-ru.yandex.net/i?id=3de3e9fed76f9bd083dca7a77d1c44df-l&amp;ref=rim&amp;n=13&amp;w=462&amp;h=5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890531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 descr="https://i.pinimg.com/originals/e6/ae/a7/e6aea72ff07312e690d1199cd02c41a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410241"/>
            <a:ext cx="1224136" cy="101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Picture 9" descr="https://svgsilh.com/png-1024/1779307-9c27b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412776"/>
            <a:ext cx="1584176" cy="892455"/>
          </a:xfrm>
          <a:prstGeom prst="rect">
            <a:avLst/>
          </a:prstGeom>
          <a:noFill/>
        </p:spPr>
      </p:pic>
      <p:pic>
        <p:nvPicPr>
          <p:cNvPr id="25611" name="Picture 11" descr="https://kekis.lv/images/stories/virtuemart/product/b4e4a72b687bde079ae11cfac9c253e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412776"/>
            <a:ext cx="100811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3" name="Picture 13" descr="https://im0-tub-ru.yandex.net/i?id=265e061a80ec79a0a0602001c75c17f1&amp;ref=rim&amp;n=33&amp;w=165&amp;h=16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1412777"/>
            <a:ext cx="93610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5" name="Picture 15" descr="https://risunci.com/wp-content/uploads/2018/12/4-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1340768"/>
            <a:ext cx="84628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7" name="Picture 17" descr="https://img.shopliga.ru/3133239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1412776"/>
            <a:ext cx="773929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19" name="AutoShape 19" descr="https://madeheart.com/media/productphoto/765/31022349/89tmp_16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1" name="Picture 21" descr="https://avatars.mds.yandex.net/get-pdb/1750646/be01eab6-004d-48d4-9e42-b1d4241edb18/s1200?webp=fals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1412776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23" name="Picture 23" descr="https://kupisuvenir.com.ua/published/publicdata/KUPISUVENIR/attachments/SC/products_pictures/kuvshun-granat-etg_en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1340768"/>
            <a:ext cx="100811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1785918" y="2643182"/>
            <a:ext cx="61206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Давайте сосчитаем. Сколько кувшинчиков? (10)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 мы считали?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(слева направо)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 если сосчитаем справа налево?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(тоже 10)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-Значит, количество предметов не зависит от того, в каком направлении мы их считаем. Но принято считать слева направо.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Какой по счету желтый кувшинчик?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Какой по счету голубой синий?	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Какого цвета пятый кувшинчик?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5786454"/>
            <a:ext cx="52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Молодцы, справились с заданием.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4" grpId="0" build="p"/>
      <p:bldP spid="1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630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24</cp:revision>
  <dcterms:created xsi:type="dcterms:W3CDTF">2021-03-18T13:31:37Z</dcterms:created>
  <dcterms:modified xsi:type="dcterms:W3CDTF">2021-03-23T06:05:51Z</dcterms:modified>
</cp:coreProperties>
</file>