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1B25-9495-461D-B9B0-2E364220A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710A4-E4C3-4D0E-9D2C-A62155CF3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1205A-BEA5-40C3-8834-7DBCE1AC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6423F-A1CD-46C6-88D3-8B15F7ED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D786A-9F24-4199-B903-F5E3F866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CAAB5-4B07-45DE-9905-7F4A9830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A8B0DE-1DE6-4858-8E69-4FC0433B1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1C690-766F-44A8-9259-97B4DB1C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4DF0D-B44D-46B7-8233-FA1D2E1C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A8817-9FF2-4CF1-96C6-BFDF014C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DCC5A9-EEF6-4609-AF17-AE39E206A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903727-316D-4235-B133-874CE5018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AA76F-74BA-4B8C-9CE3-1B90F6C1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8E621-34C6-46DE-95AD-AA318C57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0DD19-DDD5-4826-95DC-C8188BAB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40F1-A842-4243-BD45-739077B1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E5CEA-01A6-4B75-B909-88BA62932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DCC4B-2932-46B4-8B1B-8F39CFF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3DD3D-78CC-4755-87E0-96635CE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835F6-55C4-413A-9D79-2C93057A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8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12D76-5CCE-43B4-B98D-02EB724B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0A8EE-10BA-4BC4-A825-1608DA43B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EB9BE-1309-4252-967D-97724373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71D0A-4A75-4A2E-8AF6-F93F2F1E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01C9E-FE13-4FBD-9785-66E23E1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2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9501F-3A43-41F9-8A9F-6BF2BC31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CD74C-BFD2-47AB-A7CD-7BD403769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FA579B-963E-49D0-963C-159952367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57884-0BE2-437F-ABB0-E2C40ED0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7B7EA2-0C2E-41FA-86E4-26CD0393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65070-FFD2-46D5-A7A6-3AD5A712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9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AEACD-4565-4F88-ABB3-D455D683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9E2D6-930F-4039-8F1D-05907084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87DC2-974B-4F52-97BB-855B220E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E61691-3B0F-4FC8-80DE-8923FABAC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8360AC-FA3C-461C-93B1-8BEBF0907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63937-FA0E-4B4A-894B-EF576C54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BFC958-2C93-4762-B735-E59639B8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226E46-4282-46A8-8726-DDF85212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2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92223-2F1E-4580-967B-280308B7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D80AC6-BB87-4DFC-A2EB-BEEFF285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46F72F-25F6-4ABC-BE9C-46652356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704411-0A3E-4066-A1D0-1B9FFAF4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1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3AC80F-CFA5-47E9-9BC5-FA27DE8F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06202D-E408-4A7C-B302-B30527C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E29BB-9702-4320-BE10-1CD02614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9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E22E4-53D9-441D-89F9-CC9896AD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FC30E-14BD-43AD-8426-9980F29D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C7718-E6BC-4F53-B365-8D0A6BFAA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48322-092E-4F74-8438-C79E0D06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3CA839-2770-4ED0-8E75-48E34F81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EF75E9-49EF-4654-9A68-51B88A5B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2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7188F-5693-499C-B746-45611083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CA589F-1DB7-4A39-B11B-F2B2D461C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7949B-446E-4AC4-B487-439D144B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1DA30-9B34-4E5F-A90B-C7E42E7F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531DFC-A1C5-4E21-A74C-07765325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3E111-8192-44D8-BE82-7E52939B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DEDE9-C76C-4882-A531-835B6674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7AC32-BA8A-4D9B-9951-F3C387D7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7FF34-71B6-44B8-B87A-8118F86A8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1767-36E2-44D7-90F6-616F58CD6E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FED4A-7AD6-4BC4-82B2-7D2B7A965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E79D1-E56D-4EE2-9399-3D9EF8D6D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685C-9235-49C8-98BC-7EDF88FF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1F4A0-0556-4F35-9578-8BD747819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397BE2-1C53-4616-8E5A-0603D36B9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DB78526-22BC-4393-9359-38746251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32BCF9-5A6A-4838-B61B-6803BDF096D4}"/>
              </a:ext>
            </a:extLst>
          </p:cNvPr>
          <p:cNvSpPr/>
          <p:nvPr/>
        </p:nvSpPr>
        <p:spPr>
          <a:xfrm>
            <a:off x="2006991" y="174666"/>
            <a:ext cx="7741920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7CC386-2319-443C-99FC-B85E5687372F}"/>
              </a:ext>
            </a:extLst>
          </p:cNvPr>
          <p:cNvSpPr/>
          <p:nvPr/>
        </p:nvSpPr>
        <p:spPr>
          <a:xfrm>
            <a:off x="2111326" y="2001838"/>
            <a:ext cx="7533249" cy="12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и аппликация в средней группе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«Домашние животные»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8AA95E-8FCA-49F8-AC3B-408449D369E8}"/>
              </a:ext>
            </a:extLst>
          </p:cNvPr>
          <p:cNvSpPr/>
          <p:nvPr/>
        </p:nvSpPr>
        <p:spPr>
          <a:xfrm>
            <a:off x="5706794" y="5349875"/>
            <a:ext cx="6096000" cy="1171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Васильева Анна Александровна,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ED384-C46C-4A32-B61C-E082CC68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02F1D-FC76-4D09-AC7D-10A9A03B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9E00B21-9AA4-4A25-8DBA-CC5D4B7E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C60144-A10D-47C4-8DFE-0D65B4B3F4AA}"/>
              </a:ext>
            </a:extLst>
          </p:cNvPr>
          <p:cNvSpPr/>
          <p:nvPr/>
        </p:nvSpPr>
        <p:spPr>
          <a:xfrm>
            <a:off x="417342" y="365125"/>
            <a:ext cx="9570720" cy="175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нового вы узнали на занятии сегодня? (ответы детей).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Молодцы! Вы все очень хорошо поработали!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36CEBB-6BCE-4C28-8BB3-AC49A288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2" y="2061106"/>
            <a:ext cx="3237254" cy="45775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9B8369D-61E3-4434-87B1-76B440AC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77" y="2377599"/>
            <a:ext cx="3351403" cy="37249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8B24765-52CB-4542-BED9-E8DDB415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15" y="1655735"/>
            <a:ext cx="3821866" cy="50987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38E3-0FE6-447E-9EC5-CD39A151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1BCC4-6F23-4073-B922-D1C46D6E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E2B3851-48E1-4FEB-8F72-A37FB087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F1690C-7778-411B-9EC3-5058D7C8CF68}"/>
              </a:ext>
            </a:extLst>
          </p:cNvPr>
          <p:cNvSpPr/>
          <p:nvPr/>
        </p:nvSpPr>
        <p:spPr>
          <a:xfrm>
            <a:off x="838200" y="690534"/>
            <a:ext cx="10387818" cy="435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2 картинки домашних животных и диких животных.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отсчитайте 5 домашних животных и поставьте их на столе слева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отсчитайте 4 диких животных и поставьте их на столе справа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надо сделать, чтобы узнать сколько домашних и диких животных? (посчитать)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всего домашних животных?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-сколько всего диких животных?-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думаете, чего больше: домашних или диких животных? чего меньше: домашних или диких животных?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больше. домашних или диких животных? Почему? (1 домашнее животное лишнее). Чего меньше домашних или диких животных? (диких животных). Почему? (1 дикого животного не хватает).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сделать, чтобы животных стало поровну? (добавить 1 дикое животное). По сколько стало домашних и диких животных? (поровну- по 5.)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EA45-9CF8-4510-A825-E74A3DE7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3C2DC-F84A-46FD-AC56-CA5CB78F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74A1D76-9A77-48AF-8400-DF4E658C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E4D920F-CFFF-4B0E-8557-67D923CE7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74667" r="83986" b="5324"/>
          <a:stretch/>
        </p:blipFill>
        <p:spPr bwMode="auto">
          <a:xfrm>
            <a:off x="4185051" y="1027905"/>
            <a:ext cx="1928980" cy="18816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7D2E2B2-8F7D-4136-8332-349B7D448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8" t="74666" r="51208" b="5324"/>
          <a:stretch/>
        </p:blipFill>
        <p:spPr bwMode="auto">
          <a:xfrm>
            <a:off x="82912" y="1034380"/>
            <a:ext cx="1928980" cy="1881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4C5F802-8FD7-4189-9873-31A37ECCC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2" t="1846" r="34384" b="77026"/>
          <a:stretch/>
        </p:blipFill>
        <p:spPr bwMode="auto">
          <a:xfrm>
            <a:off x="4182043" y="3853241"/>
            <a:ext cx="1934997" cy="19930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1A865AB-0F35-42F9-99DB-B940DE914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6" t="50000" r="17561" b="29991"/>
          <a:stretch/>
        </p:blipFill>
        <p:spPr bwMode="auto">
          <a:xfrm>
            <a:off x="8630956" y="1027905"/>
            <a:ext cx="2083297" cy="18816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8405ACC-AC60-42C4-AA9E-7CFBAAAE0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8" t="50001" r="1788" b="28820"/>
          <a:stretch/>
        </p:blipFill>
        <p:spPr bwMode="auto">
          <a:xfrm>
            <a:off x="2128812" y="1027906"/>
            <a:ext cx="1822398" cy="1881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9DF5AC5-04B9-4EE4-8FCB-AFBEB4688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74666" r="17271" b="5324"/>
          <a:stretch/>
        </p:blipFill>
        <p:spPr bwMode="auto">
          <a:xfrm>
            <a:off x="6347872" y="1027907"/>
            <a:ext cx="2083295" cy="18816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78A6BEE-11D9-41A5-A925-350E8161C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846" r="83551" b="76821"/>
          <a:stretch/>
        </p:blipFill>
        <p:spPr bwMode="auto">
          <a:xfrm>
            <a:off x="101015" y="3875914"/>
            <a:ext cx="1928979" cy="19477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DEFE9D1-B074-464A-B384-190255540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1846" r="67017" b="76821"/>
          <a:stretch/>
        </p:blipFill>
        <p:spPr bwMode="auto">
          <a:xfrm>
            <a:off x="2131009" y="3875914"/>
            <a:ext cx="1928979" cy="19477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AD89FA0-F49C-4E89-9238-5872806FF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6" t="1846" r="17416" b="76821"/>
          <a:stretch/>
        </p:blipFill>
        <p:spPr bwMode="auto">
          <a:xfrm>
            <a:off x="6311057" y="3843408"/>
            <a:ext cx="2034950" cy="20547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5A6B4B-1E66-4814-98D4-47D6630FABC7}"/>
              </a:ext>
            </a:extLst>
          </p:cNvPr>
          <p:cNvSpPr/>
          <p:nvPr/>
        </p:nvSpPr>
        <p:spPr>
          <a:xfrm>
            <a:off x="134951" y="34452"/>
            <a:ext cx="1023293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отсчитайте 5 домашних животных и поставьте их на столе слева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отсчитайте 4 диких животных и поставьте их на столе справа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87B196-5D13-43A8-9E55-B1D5B489BD51}"/>
              </a:ext>
            </a:extLst>
          </p:cNvPr>
          <p:cNvSpPr/>
          <p:nvPr/>
        </p:nvSpPr>
        <p:spPr>
          <a:xfrm>
            <a:off x="153054" y="2898233"/>
            <a:ext cx="11956034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надо сделать, чтобы узнать сколько домашних и диких животных? (посчитать)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всего домашних животных?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колько всего диких животных?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думаете, чего больше: домашних или диких животных? чего меньше: домашних или диких животных?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6EF992-1452-4083-A64C-C36A5B547FCB}"/>
              </a:ext>
            </a:extLst>
          </p:cNvPr>
          <p:cNvSpPr/>
          <p:nvPr/>
        </p:nvSpPr>
        <p:spPr>
          <a:xfrm>
            <a:off x="101015" y="6021076"/>
            <a:ext cx="11937931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больше. домашних или диких животных? Почему? Чего меньше домашних или диких животных? Почему?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сделать, чтобы животных стало поровну? По сколько стало домашних и диких животных?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E63E01C-E0E1-46B6-9B31-417F59C8A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6" t="50000" r="17561" b="29991"/>
          <a:stretch/>
        </p:blipFill>
        <p:spPr bwMode="auto">
          <a:xfrm>
            <a:off x="8672411" y="1042913"/>
            <a:ext cx="2083297" cy="18816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8BA94EF-78B5-4D9C-9DA3-21284642F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26211" r="83464" b="53526"/>
          <a:stretch/>
        </p:blipFill>
        <p:spPr bwMode="auto">
          <a:xfrm>
            <a:off x="8617350" y="3852049"/>
            <a:ext cx="2125214" cy="20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D1CDB-D45D-46AE-BD15-28FD05AA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DF9B3-6CAC-4876-8007-2FBD669DF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573EE75-C52C-44CC-916E-39DC3A08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51D003-1E65-4519-97A4-4212D4064665}"/>
              </a:ext>
            </a:extLst>
          </p:cNvPr>
          <p:cNvSpPr/>
          <p:nvPr/>
        </p:nvSpPr>
        <p:spPr>
          <a:xfrm>
            <a:off x="506437" y="745941"/>
            <a:ext cx="4492283" cy="445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Котята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Пушистые комочки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Умыли лапкой щечки,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Умыли лапкой носик,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Умыли лапкой глазки –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Правый глазик, левый глазик.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Умыли лапкой ушки –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Правое ушко, левое ушко.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C2FE3FB-2260-4781-BDF9-400D7DB6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61" y="323252"/>
            <a:ext cx="2202180" cy="28698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185E551-7471-4CF5-9594-1FF7C09ED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10479"/>
          <a:stretch/>
        </p:blipFill>
        <p:spPr bwMode="auto">
          <a:xfrm>
            <a:off x="8329246" y="2971038"/>
            <a:ext cx="3024554" cy="37328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5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F6BE8-EC88-4B95-A137-3650292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DD0C5-08C1-42E6-8B4A-A2C95202C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145F3D1-93C7-4D55-B21A-21504170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426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7EE421-EB07-430E-B696-E67EAD2F75BB}"/>
              </a:ext>
            </a:extLst>
          </p:cNvPr>
          <p:cNvSpPr/>
          <p:nvPr/>
        </p:nvSpPr>
        <p:spPr>
          <a:xfrm>
            <a:off x="375138" y="313527"/>
            <a:ext cx="11399520" cy="11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Игровое упражнение "Разложи фигуры".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изображено 2 корзины, рядом лежат наборы шаров и кубов. Дети при помощи родителей должны, шары и кубы разложить в корзины, в одну - шары, в другую - кубы. Уточняя название фигур.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9F6F19-5931-4FF7-91EC-C59AC82C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85" y="3128963"/>
            <a:ext cx="2686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AF61708-F1BA-447F-874C-B9F9BE0A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71" y="3128963"/>
            <a:ext cx="2686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4694E2-6D00-4687-B36C-F6F9D3B1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08" y="3395619"/>
            <a:ext cx="1253784" cy="12537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8B227E4-8F45-4D5D-ABFD-3A7D087FD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2116" r="24513" b="5815"/>
          <a:stretch/>
        </p:blipFill>
        <p:spPr bwMode="auto">
          <a:xfrm>
            <a:off x="646381" y="1742286"/>
            <a:ext cx="1153731" cy="11606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B8BF9DD-42F0-4564-A3FB-1205EFAB3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 bwMode="auto">
          <a:xfrm>
            <a:off x="425547" y="4603014"/>
            <a:ext cx="1147172" cy="11606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15C496A5-6186-45A3-91E2-6205AF09E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 bwMode="auto">
          <a:xfrm>
            <a:off x="8604784" y="1639156"/>
            <a:ext cx="1147172" cy="11606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20F0BA77-AAC9-49A4-AA13-AFA4F08A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06" y="5314807"/>
            <a:ext cx="1253784" cy="12537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0BA6AA0-AE8E-4B9E-AAF8-C51ADDCE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19" y="5266171"/>
            <a:ext cx="1273686" cy="12239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13E2C80-9324-426B-A3F9-13DFF1C49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0307" r="8016" b="4122"/>
          <a:stretch/>
        </p:blipFill>
        <p:spPr bwMode="auto">
          <a:xfrm>
            <a:off x="10418859" y="1525764"/>
            <a:ext cx="1434477" cy="1512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98247B0-7D5E-4C60-AFEA-BE649A56D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5324" r="14116" b="7488"/>
          <a:stretch/>
        </p:blipFill>
        <p:spPr bwMode="auto">
          <a:xfrm>
            <a:off x="3185327" y="1698313"/>
            <a:ext cx="1252025" cy="12149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D07509-EC0D-4311-94EC-3A502258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05" y="1810707"/>
            <a:ext cx="1273686" cy="12239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9C236C0C-CC50-434A-95D5-DCF25CFF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42" y="3767408"/>
            <a:ext cx="766690" cy="8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EF50BE88-19D3-49C3-B405-C56414AD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52" y="4816785"/>
            <a:ext cx="601674" cy="5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316ABFEF-0800-403F-A9CC-76890B3F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09" y="3704705"/>
            <a:ext cx="792527" cy="7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F638EBFE-E17E-44CA-B6ED-568A46AB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73" y="4510046"/>
            <a:ext cx="813366" cy="8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FB8B35F7-E66D-4E4B-B351-D3CEBF302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5324" r="14116" b="7488"/>
          <a:stretch/>
        </p:blipFill>
        <p:spPr bwMode="auto">
          <a:xfrm>
            <a:off x="7901863" y="4743885"/>
            <a:ext cx="766690" cy="7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54E4DFC5-D78A-4603-9087-9F74595FD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0307" r="8016" b="4122"/>
          <a:stretch/>
        </p:blipFill>
        <p:spPr bwMode="auto">
          <a:xfrm flipH="1">
            <a:off x="8998446" y="3767408"/>
            <a:ext cx="793849" cy="8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>
            <a:extLst>
              <a:ext uri="{FF2B5EF4-FFF2-40B4-BE49-F238E27FC236}">
                <a16:creationId xmlns:a16="http://schemas.microsoft.com/office/drawing/2014/main" id="{A8060BF3-9B13-4A5A-BEE2-A497C6634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 bwMode="auto">
          <a:xfrm>
            <a:off x="1966760" y="4538629"/>
            <a:ext cx="767172" cy="7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C610B349-03F2-49E1-B480-4217DA938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 bwMode="auto">
          <a:xfrm>
            <a:off x="3042687" y="3627884"/>
            <a:ext cx="783331" cy="7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9D9625E1-D46B-4312-9F2C-6C7062F91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2116" r="24513" b="5815"/>
          <a:stretch/>
        </p:blipFill>
        <p:spPr bwMode="auto">
          <a:xfrm>
            <a:off x="2694384" y="4546254"/>
            <a:ext cx="548642" cy="5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9B955-E556-404C-BE72-CC84E0CD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6AEBB-D13E-4730-9F73-99A07EA0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F651A31-FED4-441F-BE3D-EFFAE359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1886E0-02E2-459A-A46A-68340EE4D5C3}"/>
              </a:ext>
            </a:extLst>
          </p:cNvPr>
          <p:cNvSpPr/>
          <p:nvPr/>
        </p:nvSpPr>
        <p:spPr>
          <a:xfrm>
            <a:off x="234460" y="0"/>
            <a:ext cx="11751213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«ледяные дорожки».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сказать о длине дорожек?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 длинную дорожку.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 короткую дорожку.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можно сказать о ширине дорожек?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 широкую дорожку.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 узкую дорожку.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назвать одним словом длинную и широкую дорожку? (Большая дорожка).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 назовем короткую и узкую дорожку? (Маленькая дорожка).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4BE735B1-9E17-4BD0-BF2D-0F3402709A8B}"/>
              </a:ext>
            </a:extLst>
          </p:cNvPr>
          <p:cNvSpPr/>
          <p:nvPr/>
        </p:nvSpPr>
        <p:spPr>
          <a:xfrm>
            <a:off x="838200" y="3039935"/>
            <a:ext cx="9206132" cy="1855622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ерфолента 7">
            <a:extLst>
              <a:ext uri="{FF2B5EF4-FFF2-40B4-BE49-F238E27FC236}">
                <a16:creationId xmlns:a16="http://schemas.microsoft.com/office/drawing/2014/main" id="{2B471A39-6E97-4EC9-83AA-E15B5EA5E585}"/>
              </a:ext>
            </a:extLst>
          </p:cNvPr>
          <p:cNvSpPr/>
          <p:nvPr/>
        </p:nvSpPr>
        <p:spPr>
          <a:xfrm>
            <a:off x="838200" y="5500468"/>
            <a:ext cx="5998698" cy="99240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4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AB204-16AE-40BA-A222-24690B91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3335A78-44B1-45C0-85DB-5880ACBB85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57525" y="3018282"/>
          <a:ext cx="6076950" cy="1966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698">
                  <a:extLst>
                    <a:ext uri="{9D8B030D-6E8A-4147-A177-3AD203B41FA5}">
                      <a16:colId xmlns:a16="http://schemas.microsoft.com/office/drawing/2014/main" val="1417742064"/>
                    </a:ext>
                  </a:extLst>
                </a:gridCol>
                <a:gridCol w="2298006">
                  <a:extLst>
                    <a:ext uri="{9D8B030D-6E8A-4147-A177-3AD203B41FA5}">
                      <a16:colId xmlns:a16="http://schemas.microsoft.com/office/drawing/2014/main" val="1985113158"/>
                    </a:ext>
                  </a:extLst>
                </a:gridCol>
                <a:gridCol w="2022246">
                  <a:extLst>
                    <a:ext uri="{9D8B030D-6E8A-4147-A177-3AD203B41FA5}">
                      <a16:colId xmlns:a16="http://schemas.microsoft.com/office/drawing/2014/main" val="3004881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Мягкие лапки,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 в лапках царапки (кошка).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 хозяином дружит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Дом сторожит,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Живет под крылечком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 хвост колечком (собака).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Голодна – мычит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Сыта – жует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Малым ребяткам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Молока дает (корова).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77836618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Хвост крючком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Нос пятачком (свинья).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290806304"/>
                  </a:ext>
                </a:extLst>
              </a:tr>
            </a:tbl>
          </a:graphicData>
        </a:graphic>
      </p:graphicFrame>
      <p:pic>
        <p:nvPicPr>
          <p:cNvPr id="4" name="Picture 6">
            <a:extLst>
              <a:ext uri="{FF2B5EF4-FFF2-40B4-BE49-F238E27FC236}">
                <a16:creationId xmlns:a16="http://schemas.microsoft.com/office/drawing/2014/main" id="{441715D5-6D4D-425A-85E0-18402F7D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18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14D329-6E98-40A5-A887-DFF1C89818BA}"/>
              </a:ext>
            </a:extLst>
          </p:cNvPr>
          <p:cNvSpPr/>
          <p:nvPr/>
        </p:nvSpPr>
        <p:spPr>
          <a:xfrm>
            <a:off x="106972" y="0"/>
            <a:ext cx="2593145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Мягкие лапки,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лапках царапки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D59257-3D47-491D-9F73-7C0A492491AB}"/>
              </a:ext>
            </a:extLst>
          </p:cNvPr>
          <p:cNvSpPr/>
          <p:nvPr/>
        </p:nvSpPr>
        <p:spPr>
          <a:xfrm>
            <a:off x="3151102" y="2896995"/>
            <a:ext cx="2396196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 крючком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 пятачком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свинья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C3AB1E-F35E-428A-A4B0-3C2C999D9052}"/>
              </a:ext>
            </a:extLst>
          </p:cNvPr>
          <p:cNvSpPr/>
          <p:nvPr/>
        </p:nvSpPr>
        <p:spPr>
          <a:xfrm>
            <a:off x="5752805" y="3649"/>
            <a:ext cx="3155853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хозяином дружит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сторожит,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Живет под крылечком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хвост колечком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4E420E-2331-4502-BF44-CEBD882C1862}"/>
              </a:ext>
            </a:extLst>
          </p:cNvPr>
          <p:cNvSpPr/>
          <p:nvPr/>
        </p:nvSpPr>
        <p:spPr>
          <a:xfrm>
            <a:off x="9428772" y="2855385"/>
            <a:ext cx="3085515" cy="138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Голодна – мычит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Сыта – жует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Малым ребяткам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Молока дает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C83100-0B1D-4553-A4B5-0631E70A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60" y="0"/>
            <a:ext cx="2645410" cy="21755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BC30627-4BFF-42F8-92F7-ED26B243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53" y="-28131"/>
            <a:ext cx="1962247" cy="27039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999E96E-0BCC-48C2-83E3-3087C084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" y="2397152"/>
            <a:ext cx="2735237" cy="24178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F3DE5CD-1D6A-4CFC-973C-CFC068B4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38" y="2097731"/>
            <a:ext cx="3837256" cy="30167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CAF8E3-BD8D-4583-A8C3-72F79A10E859}"/>
              </a:ext>
            </a:extLst>
          </p:cNvPr>
          <p:cNvSpPr/>
          <p:nvPr/>
        </p:nvSpPr>
        <p:spPr>
          <a:xfrm>
            <a:off x="85297" y="5153813"/>
            <a:ext cx="11878702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появились ваши отгадки.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Кто изображён на картинках, одним словом?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их называют животными? (тело покрыто шерстью; у них четыре лапы (ноги); есть туловище, морда, хвост; выкармливают детенышей молоком и т.д.)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Где живут эти животные? (Рядом с человеком).</a:t>
            </a:r>
          </a:p>
        </p:txBody>
      </p:sp>
    </p:spTree>
    <p:extLst>
      <p:ext uri="{BB962C8B-B14F-4D97-AF65-F5344CB8AC3E}">
        <p14:creationId xmlns:p14="http://schemas.microsoft.com/office/powerpoint/2010/main" val="39041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28DE8-9414-4EE2-97C0-A686B14D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FE322-ED5C-4365-8B75-7334DC86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66DB810-EA03-4C6A-9CA2-BFF509A5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264A95-E2D3-4693-AD49-5FDF9D530BD5}"/>
              </a:ext>
            </a:extLst>
          </p:cNvPr>
          <p:cNvSpPr/>
          <p:nvPr/>
        </p:nvSpPr>
        <p:spPr>
          <a:xfrm>
            <a:off x="234461" y="30825"/>
            <a:ext cx="10977489" cy="3454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игра: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Довольна корова своими телятами, (Разгибать поочерёдно)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Овечка довольна своими ягнятами, (пальчики из кулачка,)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 довольна своими котятами, (начиная с большого пальчика.)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 же довольна свинья? Поросятами!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Довольна коза своими козлятами,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 довольна своими ребятами!  (Поглаживание по ладошке.)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667D51-85DC-4A20-BF92-86B957E97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/>
          <a:stretch/>
        </p:blipFill>
        <p:spPr bwMode="auto">
          <a:xfrm>
            <a:off x="38675" y="4407328"/>
            <a:ext cx="2741930" cy="21101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07FA40F-8AF8-455C-89EB-68D0FD3C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89" y="3646001"/>
            <a:ext cx="2096012" cy="1816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604F4AE-D742-4C4E-B909-8826B9C0C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6"/>
          <a:stretch/>
        </p:blipFill>
        <p:spPr bwMode="auto">
          <a:xfrm>
            <a:off x="5136519" y="3943099"/>
            <a:ext cx="3395958" cy="1816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DD5210B-08C3-4DE5-8A5E-B68F4CF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75" y="2171659"/>
            <a:ext cx="2695846" cy="2041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A76CB6ED-3FFE-45E4-8199-19CD29004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12195" r="10923" b="7812"/>
          <a:stretch/>
        </p:blipFill>
        <p:spPr bwMode="auto">
          <a:xfrm>
            <a:off x="8660261" y="4506691"/>
            <a:ext cx="3252848" cy="20107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03A1-E02A-4F40-9335-E115995B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5D59D-9ACB-4359-804F-570025E1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4D590E1-EE08-4AC4-B7DB-FAD0017B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F6FEC-A255-4BF6-9AFF-0C4AC1D78A88}"/>
              </a:ext>
            </a:extLst>
          </p:cNvPr>
          <p:cNvSpPr/>
          <p:nvPr/>
        </p:nvSpPr>
        <p:spPr>
          <a:xfrm>
            <a:off x="215703" y="0"/>
            <a:ext cx="11760591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будем делать аппликацию.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(нарисовать силуэт любого домашнего животного)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цветную бумагу: коричневую, черную, серую, оранжевую, белую.</a:t>
            </a: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«Каждый возьмет себе цветную бумагу по образцу своего домашнего животного. Картинки домашних животных расположены перед детьми.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будем отрывать от бумаги меленькие кусочки, и приклеивать на своего животного.»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5D87768-1126-4F9E-936A-0EFFC43A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1" t="54689" r="3927" b="3794"/>
          <a:stretch/>
        </p:blipFill>
        <p:spPr bwMode="auto">
          <a:xfrm>
            <a:off x="8193604" y="1862501"/>
            <a:ext cx="3869446" cy="3896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C12B179-5BD6-4AFE-ADCA-EF74495C9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54689" r="67162" b="3794"/>
          <a:stretch/>
        </p:blipFill>
        <p:spPr bwMode="auto">
          <a:xfrm>
            <a:off x="128950" y="1825625"/>
            <a:ext cx="4023205" cy="40511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991D9D-E111-4F11-97D0-D8A803A0E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t="54689" r="35690" b="3794"/>
          <a:stretch/>
        </p:blipFill>
        <p:spPr bwMode="auto">
          <a:xfrm>
            <a:off x="4310931" y="3062924"/>
            <a:ext cx="3570133" cy="35949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77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702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16</cp:revision>
  <dcterms:created xsi:type="dcterms:W3CDTF">2021-04-07T17:12:21Z</dcterms:created>
  <dcterms:modified xsi:type="dcterms:W3CDTF">2021-04-09T05:09:24Z</dcterms:modified>
</cp:coreProperties>
</file>