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6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1.infourok.ru/uploads/ex/103d/0000d38c-1c69658b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Интегрированное занятие  в старшей группе</a:t>
            </a:r>
          </a:p>
          <a:p>
            <a:pPr algn="ctr"/>
            <a:r>
              <a:rPr lang="ru-RU" sz="2000" b="1" dirty="0" smtClean="0"/>
              <a:t>на тему </a:t>
            </a:r>
            <a:r>
              <a:rPr lang="ru-RU" sz="2000" b="1" dirty="0" smtClean="0"/>
              <a:t>«Две части»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73325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3688" y="476672"/>
            <a:ext cx="550810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предлагаю вам из конструктора построить дом с забором.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avatars.mds.yandex.net/get-mpic/331398/img_id4880212207037625715.jpeg/9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52565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764704"/>
            <a:ext cx="4572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Ребята</a:t>
            </a:r>
            <a:r>
              <a:rPr lang="ru-RU" sz="2000" b="1" dirty="0" smtClean="0">
                <a:solidFill>
                  <a:srgbClr val="7030A0"/>
                </a:solidFill>
              </a:rPr>
              <a:t>, что вы на занятии делали?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Какое задание вам понравилось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Какое задание показалось трудным?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avatars.mds.yandex.net/get-districts/1767466/2a0000016a3ffaad1bca229e0d57a26760af/optim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362"/>
            <a:ext cx="5112568" cy="486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411760" y="476672"/>
            <a:ext cx="421196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Встанем рядышком по кругу.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Скажем, здравствуйте друг другу.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Нам здороваться не лень. Привет и добрый день.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Если каждый улыбнется.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Утро доброе начнется.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Доброе утро!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1031" name="Picture 7" descr="https://fkrf.ru/upload/for_news/2016/20160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924944"/>
            <a:ext cx="8820473" cy="366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567354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Ребята давайте вспомним состав числа 4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908720"/>
            <a:ext cx="2713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Сосчитайте яблоки</a:t>
            </a:r>
            <a:endParaRPr lang="ru-RU" sz="2400" b="1" dirty="0"/>
          </a:p>
        </p:txBody>
      </p:sp>
      <p:pic>
        <p:nvPicPr>
          <p:cNvPr id="15362" name="Picture 2" descr="http://spacemath.xyz/wp-content/uploads/2016/06/chetyre-yablo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312368" cy="8846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14127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134076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Какой цифрой можно обозначить это количество?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91683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(цифрой 4)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420888"/>
            <a:ext cx="4640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 получили цифру 4 во втором  ряду?</a:t>
            </a:r>
            <a:endParaRPr lang="ru-RU" sz="2000" b="1" dirty="0"/>
          </a:p>
        </p:txBody>
      </p:sp>
      <p:pic>
        <p:nvPicPr>
          <p:cNvPr id="15364" name="Picture 4" descr="https://cdn.pixabay.com/photo/2016/03/15/00/37/food-125665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12966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s://cdn.pixabay.com/photo/2016/03/15/00/37/food-125665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12966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s://cdn.pixabay.com/photo/2016/03/15/00/37/food-125665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068960"/>
            <a:ext cx="12966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068960"/>
            <a:ext cx="864096" cy="8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644008" y="3284984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(3 и 1)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3933056"/>
            <a:ext cx="4585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 получили цифру 4 в третьем ряду? </a:t>
            </a:r>
            <a:endParaRPr lang="ru-RU" sz="2000" b="1" dirty="0"/>
          </a:p>
        </p:txBody>
      </p:sp>
      <p:pic>
        <p:nvPicPr>
          <p:cNvPr id="19" name="Picture 4" descr="https://cdn.pixabay.com/photo/2016/03/15/00/37/food-125665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12966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93096"/>
            <a:ext cx="864096" cy="8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93096"/>
            <a:ext cx="864096" cy="8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93096"/>
            <a:ext cx="864096" cy="8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067944" y="4581128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(1 и 3)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27784" y="5157192"/>
            <a:ext cx="484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 получили цифру 4 в четвертом ряду? </a:t>
            </a:r>
            <a:endParaRPr lang="ru-RU" sz="2000" b="1" dirty="0"/>
          </a:p>
        </p:txBody>
      </p:sp>
      <p:pic>
        <p:nvPicPr>
          <p:cNvPr id="25" name="Picture 4" descr="https://cdn.pixabay.com/photo/2016/03/15/00/37/food-125665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733256"/>
            <a:ext cx="12966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https://cdn.pixabay.com/photo/2016/03/15/00/37/food-125665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733256"/>
            <a:ext cx="12966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733256"/>
            <a:ext cx="864096" cy="8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733256"/>
            <a:ext cx="864096" cy="8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644008" y="5949280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(2 и 2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7" grpId="0" build="p"/>
      <p:bldP spid="18" grpId="0" build="p"/>
      <p:bldP spid="23" grpId="0" build="p"/>
      <p:bldP spid="24" grpId="0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572592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Верно, а теперь вспомним состав числа 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836712"/>
            <a:ext cx="2574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Сосчитайте груши</a:t>
            </a:r>
            <a:endParaRPr lang="ru-RU" sz="2400" b="1" dirty="0"/>
          </a:p>
        </p:txBody>
      </p:sp>
      <p:pic>
        <p:nvPicPr>
          <p:cNvPr id="9218" name="Picture 2" descr="https://im0-tub-ru.yandex.net/i?id=320fa0d92ed36705851b2bfa017c115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2408784" cy="139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148478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19675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Какой цифрой можно обозначить это количество?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772816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(цифрой 5)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132856"/>
            <a:ext cx="4521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 получили цифру 5 </a:t>
            </a:r>
            <a:r>
              <a:rPr lang="ru-RU" sz="2000" b="1" dirty="0" smtClean="0"/>
              <a:t>во втором  ряду</a:t>
            </a:r>
            <a:endParaRPr lang="ru-RU" sz="2000" b="1" dirty="0"/>
          </a:p>
        </p:txBody>
      </p:sp>
      <p:pic>
        <p:nvPicPr>
          <p:cNvPr id="9220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92896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92896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92896"/>
            <a:ext cx="720080" cy="8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995936" y="2636912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</a:t>
            </a:r>
            <a:r>
              <a:rPr lang="ru-RU" sz="2000" dirty="0" smtClean="0"/>
              <a:t>4 и 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3212976"/>
            <a:ext cx="4516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 получили цифру 5 </a:t>
            </a:r>
            <a:r>
              <a:rPr lang="ru-RU" sz="2000" b="1" dirty="0" smtClean="0"/>
              <a:t>в третьем ряду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1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01008"/>
            <a:ext cx="720080" cy="8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720080" cy="8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4139952" y="3717032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(3 и 2)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4293096"/>
            <a:ext cx="4905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 получили цифру 5 в </a:t>
            </a:r>
            <a:r>
              <a:rPr lang="ru-RU" sz="2000" b="1" dirty="0" smtClean="0"/>
              <a:t>четвертом  </a:t>
            </a:r>
            <a:r>
              <a:rPr lang="ru-RU" sz="2000" b="1" dirty="0" smtClean="0"/>
              <a:t>ряду? </a:t>
            </a:r>
            <a:endParaRPr lang="ru-RU" sz="2000" b="1" dirty="0"/>
          </a:p>
        </p:txBody>
      </p:sp>
      <p:pic>
        <p:nvPicPr>
          <p:cNvPr id="28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581128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581128"/>
            <a:ext cx="720080" cy="8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81128"/>
            <a:ext cx="720080" cy="8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720080" cy="84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4211960" y="4797152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(2 и 3)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43808" y="5301208"/>
            <a:ext cx="4545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 получили цифру 5 в нижнем ряду?</a:t>
            </a:r>
            <a:endParaRPr lang="ru-RU" sz="2000" b="1" dirty="0"/>
          </a:p>
        </p:txBody>
      </p:sp>
      <p:pic>
        <p:nvPicPr>
          <p:cNvPr id="35" name="Picture 4" descr="https://im0-tub-ru.yandex.net/i?id=525b0fd209913d7594448ad2e4a4120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805264"/>
            <a:ext cx="819472" cy="81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5817264"/>
            <a:ext cx="730367" cy="85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805264"/>
            <a:ext cx="730367" cy="85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805264"/>
            <a:ext cx="730367" cy="85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8" descr="https://e7.pngegg.com/pngimages/789/392/png-clipart-drawing-pear-berry-fruits-child-fo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805264"/>
            <a:ext cx="730367" cy="85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Прямоугольник 40"/>
          <p:cNvSpPr/>
          <p:nvPr/>
        </p:nvSpPr>
        <p:spPr>
          <a:xfrm>
            <a:off x="4139952" y="6021288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(1 и 4)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8" grpId="0" build="p"/>
      <p:bldP spid="20" grpId="0" build="p"/>
      <p:bldP spid="26" grpId="0" build="p"/>
      <p:bldP spid="27" grpId="0" build="p"/>
      <p:bldP spid="33" grpId="0" build="p"/>
      <p:bldP spid="34" grpId="0" build="p"/>
      <p:bldP spid="4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504" cy="68313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476672"/>
            <a:ext cx="61926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Ребята к нам в гости пришла Маша и Ваня.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Мы </a:t>
            </a:r>
            <a:r>
              <a:rPr lang="ru-RU" sz="2400" b="1" dirty="0" smtClean="0">
                <a:solidFill>
                  <a:srgbClr val="7030A0"/>
                </a:solidFill>
              </a:rPr>
              <a:t>должны их угостить, посмотрите какие угощения у нас есть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s://im0-tub-ru.yandex.net/i?id=693b3d8b6050d30fe62cc07fb8c205b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800200" cy="171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banner2.cleanpng.com/20171202/47a/orange-png-image-download-5a22922a1187b4.4210114215122150820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844824"/>
            <a:ext cx="1296144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3" y="1844825"/>
            <a:ext cx="1080120" cy="105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img.postershop.me/1933/Products/759669_1533044189.3805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44823"/>
            <a:ext cx="1512168" cy="100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87016" y="2924944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я что же мы будем делать угощений у нас по одному, а гостей двое?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21297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Правильно </a:t>
            </a:r>
            <a:r>
              <a:rPr lang="ru-RU" dirty="0" smtClean="0"/>
              <a:t>надо разделить пирог, яблоко и апельсин пополам.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501008"/>
            <a:ext cx="28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 как можно еще сказать?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501008"/>
            <a:ext cx="3485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(Разделить на две </a:t>
            </a:r>
            <a:r>
              <a:rPr lang="ru-RU" b="1" dirty="0" smtClean="0"/>
              <a:t>равные части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8201" name="Picture 9" descr="https://thumbs.dreamstime.com/b/%D0%BE%D1%82%D1%80%D0%B5%D0%B7%D0%BE%D0%BA-%D0%BF%D1%80%D0%B5-%D0%BF%D0%BE%D1%81%D1%8B-%D0%BA%D0%B8-%D1%8F%D0%B1-%D0%BE%D0%BA%D0%B0-%D0%B8%D0%B7%D0%BE-%D0%B8%D1%80%D0%BE%D0%B2%D0%B0-%D0%B1%D0%B5-%D0%B8%D0%B7%D0%BD%D1%83-%D0%BA%D1%80%D0%B0%D1%81%D0%BD%D0%BE%D0%B3%D0%BE-%D1%86%D0%B2%D0%B5%D1%82%D0%B0-%D1%87%D0%B0%D1%81%D1%82%D0%B5%D0%B9-51897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789040"/>
            <a:ext cx="1296954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https://thumbs.dreamstime.com/b/%D1%80%D0%B0%D0%B7%D0%B4%D0%B5%D0%BB%D0%B5%D0%BD%D0%BD%D1%8B%D0%B9-%D0%BD%D0%B0%D0%BF%D0%BE%D0%BB%D0%BE%D0%B2%D0%B8%D0%BD%D1%83-%D0%BF%D0%BE%D0%BC%D0%B5%D0%B5%D1%86-80478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861048"/>
            <a:ext cx="1512168" cy="86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 descr="http://v.900igr.net:10/datai/matematika/Urok-Doli/0004-002-Objasnenie-novogo-materiala-Kak-edinitsa-na-doli-delitsj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717032"/>
            <a:ext cx="1224136" cy="100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23528" y="5085184"/>
            <a:ext cx="4837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Что меньше половина или целое яблоко?</a:t>
            </a:r>
            <a:endParaRPr lang="ru-RU" sz="2000" b="1" dirty="0"/>
          </a:p>
        </p:txBody>
      </p:sp>
      <p:pic>
        <p:nvPicPr>
          <p:cNvPr id="8207" name="Picture 15" descr="http://3dsmolier.com/images/h705/uploads/files/2687887_Half_of_Red_Apple_0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869160"/>
            <a:ext cx="79208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https://all-atop.com/user/present/926264/BkO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869160"/>
            <a:ext cx="864096" cy="8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9" name="Picture 17" descr="http://postartists.com/wp-content/uploads/2017/09/2hairpin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5013176"/>
            <a:ext cx="896099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11560" y="6093296"/>
            <a:ext cx="4700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Что больше целый пирог или половина?</a:t>
            </a:r>
            <a:endParaRPr lang="ru-RU" sz="2000" b="1" dirty="0"/>
          </a:p>
        </p:txBody>
      </p:sp>
      <p:pic>
        <p:nvPicPr>
          <p:cNvPr id="26" name="Picture 6" descr="https://img.postershop.me/1933/Products/759669_1533044189.3805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3" y="5925259"/>
            <a:ext cx="1115935" cy="74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5" name="Picture 23" descr="https://static3.depositphotos.com/1006778/216/i/950/depositphotos_2166137-stock-photo-half-of-pi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5805264"/>
            <a:ext cx="129046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7" name="Picture 25" descr="https://pbs.twimg.com/media/DwzZYYZW0AAYRJ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6165304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/>
      <p:bldP spid="11" grpId="0" build="p"/>
      <p:bldP spid="12" grpId="0" build="p"/>
      <p:bldP spid="13" grpId="0" build="p"/>
      <p:bldP spid="17" grpId="0" build="p"/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646246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Ребята давайте нашим гостям подарим по салфетке одинаковой величины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Что нужно сделать, чтобы из одной салфетки получилось две салфетки?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s://im0-tub-ru.yandex.net/i?id=693b3d8b6050d30fe62cc07fb8c205b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158777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kazan.zizix.ru/wa-data/public/shop/products/13/06/613/images/575/575.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16832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kazan.zizix.ru/wa-data/public/shop/products/13/06/613/images/575/575.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772816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19672" y="350100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Нужно сложить ее пополам так, чтобы стороны и углы совпали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172" name="Picture 4" descr="https://miss-runet.ru/wp-content/uploads/rez-list1-700x4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05064"/>
            <a:ext cx="212629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635896" y="436510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Сколько частей получилось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Как можно назвать каждую часть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Что больше: целое или часть?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836712"/>
            <a:ext cx="62464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Ребята предлагаю вам математические вопросы.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420888"/>
            <a:ext cx="583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Сколько глаз у светофора?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-Сколько хвостов у четырёх котов?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-Сколько углов у прямоугольника?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-Сколько углов у квадрата?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Сколько пальцев на левой руке?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-Сколько козлят было в сказке про волка и козлят?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-Сколько крыльев у воробья?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astrology-for-all.ru/wp-content/uploads/2017/03/Depositphotos_52467393_origin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85192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1700808"/>
            <a:ext cx="475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изкультминутка: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Руки к телу все прижали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подскоки делать стали.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потом пустились вскачь,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Будто мой упругий мяч.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 выстроились в ряд,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Словно вышли на парад.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Раз-два, раз-два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Заниматься нам пора.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s://im0-tub-ru.yandex.net/i?id=1ae8d6e629e408239722b3f4cc7a4c9f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104456" cy="372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6534546_19-p-neitralnie-foni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88250"/>
            <a:ext cx="6552728" cy="29546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положите листы бумаги перед собой, красным карандашом нарисуйте маленький треугольник в левом верхнем углу.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-Круг в левом нижнем углу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-Квадрат в правом верхнем углу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 правом нижнем прямоугольник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-Овал, в центре листа.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s://4.bp.blogspot.com/-6ZFYoG0qVwo/WE0dyhCgMZI/AAAAAAAALgU/qjJYKLt1H8gpjRhMNn4mGzjhHvLT95-xgCLcB/s1600/47011-Yzc5NDIyYTlm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5295"/>
            <a:ext cx="5472608" cy="364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450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37</cp:revision>
  <dcterms:created xsi:type="dcterms:W3CDTF">2021-02-15T11:21:14Z</dcterms:created>
  <dcterms:modified xsi:type="dcterms:W3CDTF">2021-02-15T13:28:26Z</dcterms:modified>
</cp:coreProperties>
</file>