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0" r:id="rId6"/>
    <p:sldId id="259" r:id="rId7"/>
    <p:sldId id="258" r:id="rId8"/>
    <p:sldId id="265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puzzleit.ru/files/puzzles/97/96582/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43808" y="162880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занятие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старшей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группе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«Игры во дворе»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60232" y="5589240"/>
            <a:ext cx="2141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Аллабердина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Р.З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Тонконогова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toshop-kopona.com/uploads/posts/2018-10/1539612904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763688" y="332656"/>
            <a:ext cx="56521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Ребята вы молодцы, давайте вместе с Машей слепим снеговиков.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3" descr="http://shefcookie.ru/wp-content/uploads/2015/12/figurki-iz-masti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628800"/>
            <a:ext cx="5950554" cy="3914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toshop-kopona.com/uploads/posts/2018-10/1539612904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763688" y="517322"/>
            <a:ext cx="5652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755576" y="404664"/>
            <a:ext cx="792088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 чем мы с вами сегодня говорили? Что делали?  Что больше всего понравилась?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Если вы ребята будете выполнять все правила безопасности, то игры во дворе будут интересными и веселыми.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924944"/>
            <a:ext cx="4977300" cy="2721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toshop-kopona.com/uploads/posts/2018-10/1539612904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99592" y="303620"/>
            <a:ext cx="76328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Ребята, Дядя Степа милиционер прислал нам письмо.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Послушайте, что он пишет: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«Ребята, помогите, пожалуйста, Машеньке, научите ее правильно вести себя при играх во дворе!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так же считать и правильно называть цифры.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http://www.centromut.ru/_tbkp/2016/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852936"/>
            <a:ext cx="2736304" cy="260685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1" name="Picture 7" descr="https://s.mediasalt.ru/images/251/251042/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212976"/>
            <a:ext cx="2376264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https://sun9-16.userapi.com/c855032/v855032338/685a9/hDZkPy6WOv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709518"/>
            <a:ext cx="2808312" cy="280365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toshop-kopona.com/uploads/posts/2018-10/1539612904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23728" y="692696"/>
            <a:ext cx="5443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Дидактическая </a:t>
            </a:r>
            <a:r>
              <a:rPr lang="ru-RU" sz="2400" b="1" dirty="0" smtClean="0">
                <a:solidFill>
                  <a:srgbClr val="002060"/>
                </a:solidFill>
              </a:rPr>
              <a:t>игра «Хорошо - плохо</a:t>
            </a:r>
            <a:r>
              <a:rPr lang="ru-RU" sz="2400" b="1" dirty="0" smtClean="0">
                <a:solidFill>
                  <a:srgbClr val="002060"/>
                </a:solidFill>
              </a:rPr>
              <a:t>»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55776" y="1556792"/>
            <a:ext cx="658822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Много друзей.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Много места для игры.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Можно играть в мяч.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Можно кататься на велосипеде.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Нельзя уходить со двора.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Если отпустить руки, то можешь упасть с карусели.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Можно случайно разбить мячом окно.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Если выехать на дорогу на велосипеде, можно столкнуться с машиной.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3" descr="https://pbs.twimg.com/media/DCITeOzVYAInwHP.jpg: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88840"/>
            <a:ext cx="2448272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toshop-kopona.com/uploads/posts/2018-10/1539612904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051720" y="548680"/>
            <a:ext cx="61206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Игра «Угадай подвижную игру»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059832" y="1052736"/>
            <a:ext cx="536408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Все прячутся, а один ищет? (Прятки)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Все разбегаются, а один догоняет? (Догонялки)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Двое крутят скакалку, а остальные прыгают. (Скакалочки)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Двое бросают мяч, а остальные стараются увернуться о него, чтобы их не выбили из игры. (Вышибалы)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Двое стоят на воротах, а остальные бегают с мячом и пытаются забить гол в ворота. (Футбол)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 На асфальте нарисованы квадратики, и дети прыгают по ним на одной и двух ногах. (Классики)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4" descr="https://mtdata.ru/u23/photo35BD/20933559440-0/hu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2592288" cy="2592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toshop-kopona.com/uploads/posts/2018-10/1539612904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499" y="332656"/>
            <a:ext cx="91375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Ребята, вы знаете, что в любой игре важно соблюдать правила безопасности.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Назовите эти правила: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95536" y="1412776"/>
            <a:ext cx="648072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«Прятки»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нельзя прятаться в подвалах, колодцах, под машинами, в трансформаторных будках и т. 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«Догонялки»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нельзя бегать по дороге.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«Прыжки на скакалке»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нельзя прыгать на дороге, нельзя стоять возле крутящейся скакалки.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«Вышибалы»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нельзя играть на дороге.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«Качели»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нельзя близко подходить к раскачивающимся качелям, отпускать руки во время раскачивания.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6" name="Picture 6" descr="https://im0-tub-ru.yandex.net/i?id=119bf48db2101876424fef950ba5c5da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276872"/>
            <a:ext cx="2190750" cy="30480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toshop-kopona.com/uploads/posts/2018-10/1539612904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0"/>
            <a:ext cx="9144001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03251" y="188640"/>
            <a:ext cx="83772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ебята, а вы знаете, что надо делать, если случится несчастный случай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 дворе, а рядом не оказалось взрослых?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9" name="Picture 5" descr="https://image.jimcdn.com/app/cms/image/transf/none/path/s9307602554c2b1e8/image/ibe3a3f4f424fca5a/version/1395248640/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80728"/>
            <a:ext cx="6048672" cy="4319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187624" y="5373216"/>
            <a:ext cx="68407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Ребята, как вы думаете, что надо сказать, когда вы позвонили по номеру «03»?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toshop-kopona.com/uploads/posts/2018-10/1539612904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259632" y="548680"/>
            <a:ext cx="684076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Физкультминутка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Вышли мы во двор играть. (Ходьба по кругу)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запрыгали, как мяч. (Прыжки на месте)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Поиграли в догонялки. (Легкий бег)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Стали прыгать на скакалке. (Прыжки на месте)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качелях покачались (Наклоны вперед- назад)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скейте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покатались (Наклоны в стороны)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Веселились день-деньской, (Хлопки в ладоши)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потом пошли домой. (Ходьба).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Picture 3" descr="https://avatars.mds.yandex.net/get-zen_doc/1879615/pub_5daefde006cc4600b034d833_5daf19e1d7859b00b1e970d4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221088"/>
            <a:ext cx="3744416" cy="2179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toshop-kopona.com/uploads/posts/2018-10/1539612904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476672"/>
            <a:ext cx="6462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Ребята помогите Маше сосчитать </a:t>
            </a:r>
            <a:r>
              <a:rPr lang="ru-RU" sz="2400" b="1" dirty="0" smtClean="0">
                <a:solidFill>
                  <a:srgbClr val="002060"/>
                </a:solidFill>
              </a:rPr>
              <a:t>снеговиков в </a:t>
            </a:r>
            <a:r>
              <a:rPr lang="ru-RU" sz="2400" b="1" dirty="0" smtClean="0">
                <a:solidFill>
                  <a:srgbClr val="002060"/>
                </a:solidFill>
              </a:rPr>
              <a:t>верхнем ряду.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5362" name="Picture 2" descr="https://im0-tub-ru.yandex.net/i?id=91012e617186fae0d73984db80103c7d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936104" cy="963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https://im0-tub-ru.yandex.net/i?id=91012e617186fae0d73984db80103c7d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628800"/>
            <a:ext cx="936104" cy="963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https://im0-tub-ru.yandex.net/i?id=91012e617186fae0d73984db80103c7d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628800"/>
            <a:ext cx="936104" cy="963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https://im0-tub-ru.yandex.net/i?id=91012e617186fae0d73984db80103c7d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628800"/>
            <a:ext cx="936104" cy="963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 descr="https://im0-tub-ru.yandex.net/i?id=91012e617186fae0d73984db80103c7d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628800"/>
            <a:ext cx="936104" cy="963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2" descr="https://im0-tub-ru.yandex.net/i?id=91012e617186fae0d73984db80103c7d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628800"/>
            <a:ext cx="936104" cy="963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2" descr="https://im0-tub-ru.yandex.net/i?id=91012e617186fae0d73984db80103c7d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628800"/>
            <a:ext cx="936104" cy="963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2" descr="https://im0-tub-ru.yandex.net/i?id=91012e617186fae0d73984db80103c7d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0"/>
            <a:ext cx="936104" cy="963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2" descr="https://im0-tub-ru.yandex.net/i?id=91012e617186fae0d73984db80103c7d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628800"/>
            <a:ext cx="936104" cy="963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987824" y="2564904"/>
            <a:ext cx="3884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Какой цифрой обозначим? 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460432" y="177281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9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83768" y="2996952"/>
            <a:ext cx="51106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Сколько снеговиков в нижнем </a:t>
            </a:r>
            <a:r>
              <a:rPr lang="ru-RU" sz="2400" b="1" dirty="0" smtClean="0"/>
              <a:t>ряду?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 smtClean="0"/>
              <a:t>Какой цифрой обозначим? </a:t>
            </a:r>
            <a:endParaRPr lang="ru-RU" sz="2400" b="1" dirty="0" smtClean="0"/>
          </a:p>
          <a:p>
            <a:endParaRPr lang="ru-RU" sz="2400" b="1" dirty="0"/>
          </a:p>
        </p:txBody>
      </p:sp>
      <p:pic>
        <p:nvPicPr>
          <p:cNvPr id="18" name="Picture 2" descr="https://im0-tub-ru.yandex.net/i?id=91012e617186fae0d73984db80103c7d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89040"/>
            <a:ext cx="936104" cy="963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2" descr="https://im0-tub-ru.yandex.net/i?id=91012e617186fae0d73984db80103c7d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789040"/>
            <a:ext cx="936104" cy="963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2" descr="https://im0-tub-ru.yandex.net/i?id=91012e617186fae0d73984db80103c7d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789040"/>
            <a:ext cx="936104" cy="963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2" descr="https://im0-tub-ru.yandex.net/i?id=91012e617186fae0d73984db80103c7d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789040"/>
            <a:ext cx="936104" cy="963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" descr="https://im0-tub-ru.yandex.net/i?id=91012e617186fae0d73984db80103c7d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789040"/>
            <a:ext cx="936104" cy="963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2" descr="https://im0-tub-ru.yandex.net/i?id=91012e617186fae0d73984db80103c7d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789040"/>
            <a:ext cx="936104" cy="963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2" descr="https://im0-tub-ru.yandex.net/i?id=91012e617186fae0d73984db80103c7d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789040"/>
            <a:ext cx="936104" cy="963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2" descr="https://im0-tub-ru.yandex.net/i?id=91012e617186fae0d73984db80103c7d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789040"/>
            <a:ext cx="936104" cy="963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TextBox 25"/>
          <p:cNvSpPr txBox="1"/>
          <p:nvPr/>
        </p:nvSpPr>
        <p:spPr>
          <a:xfrm>
            <a:off x="8244408" y="393305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</a:rPr>
              <a:t>8</a:t>
            </a:r>
            <a:endParaRPr lang="ru-RU" sz="4400" b="1" dirty="0">
              <a:solidFill>
                <a:srgbClr val="00B0F0"/>
              </a:solidFill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771800" y="4900518"/>
            <a:ext cx="31359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больше 9 или 8?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сколько больше?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84168" y="494116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9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660232" y="558924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1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26" grpId="0" build="p"/>
      <p:bldP spid="28" grpId="0" build="p"/>
      <p:bldP spid="2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toshop-kopona.com/uploads/posts/2018-10/1539612904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051720" y="404664"/>
            <a:ext cx="49725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Ребята поможем Маше решить задачки: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9" name="Picture 5" descr="https://im0-tub-ru.yandex.net/i?id=de8b06eb3075b87052abf3851c297a7e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3459083" cy="2592288"/>
          </a:xfrm>
          <a:prstGeom prst="rect">
            <a:avLst/>
          </a:prstGeom>
          <a:noFill/>
        </p:spPr>
      </p:pic>
      <p:pic>
        <p:nvPicPr>
          <p:cNvPr id="16391" name="Picture 7" descr="https://fsd.videouroki.net/html/2019/11/20/v_5dd53154f3fb5/img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908720"/>
            <a:ext cx="4320480" cy="2718303"/>
          </a:xfrm>
          <a:prstGeom prst="rect">
            <a:avLst/>
          </a:prstGeom>
          <a:noFill/>
        </p:spPr>
      </p:pic>
      <p:pic>
        <p:nvPicPr>
          <p:cNvPr id="16394" name="Picture 10" descr="https://fsd.videouroki.net/html/2019/11/20/v_5dd53154f3fb5/img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861048"/>
            <a:ext cx="4896544" cy="27543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536</Words>
  <Application>Microsoft Office PowerPoint</Application>
  <PresentationFormat>Экран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Лилия</cp:lastModifiedBy>
  <cp:revision>21</cp:revision>
  <dcterms:created xsi:type="dcterms:W3CDTF">2020-12-08T12:10:02Z</dcterms:created>
  <dcterms:modified xsi:type="dcterms:W3CDTF">2020-12-09T07:08:22Z</dcterms:modified>
</cp:coreProperties>
</file>