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65" r:id="rId4"/>
    <p:sldId id="257" r:id="rId5"/>
    <p:sldId id="262" r:id="rId6"/>
    <p:sldId id="258" r:id="rId7"/>
    <p:sldId id="260" r:id="rId8"/>
    <p:sldId id="259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369EC-E151-4E6E-9D31-07FD0E62776F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1005D-A5C6-4B28-BC45-3C3EC442A9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888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1005D-A5C6-4B28-BC45-3C3EC442A9F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1510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d81/00128410-d1b73df7/hello_html_5bd96b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47"/>
            <a:ext cx="9144000" cy="681335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7809" y="1124744"/>
            <a:ext cx="635430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Занятие по ФЭМП на тему: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«Математическое путешествие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 Кар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Карычем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Барашем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детей подготовительной группы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4077072"/>
            <a:ext cx="319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 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Селина Е. 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5453" y="5733256"/>
            <a:ext cx="1436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 Тазовский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2021г.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www.klass39.ru/wp-content/uploads/2015/08/4750783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6672"/>
            <a:ext cx="1075799" cy="1379230"/>
          </a:xfrm>
          <a:prstGeom prst="rect">
            <a:avLst/>
          </a:prstGeom>
          <a:noFill/>
        </p:spPr>
      </p:pic>
      <p:pic>
        <p:nvPicPr>
          <p:cNvPr id="2054" name="Picture 6" descr="https://www.klass39.ru/wp-content/uploads/2015/08/4750784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76672"/>
            <a:ext cx="1224136" cy="1286629"/>
          </a:xfrm>
          <a:prstGeom prst="rect">
            <a:avLst/>
          </a:prstGeom>
          <a:noFill/>
        </p:spPr>
      </p:pic>
      <p:pic>
        <p:nvPicPr>
          <p:cNvPr id="2056" name="Picture 8" descr="https://im0-tub-ru.yandex.net/i?id=05ea94182cbb74849b46e415fca75ade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4859" y="3861048"/>
            <a:ext cx="1233189" cy="1296144"/>
          </a:xfrm>
          <a:prstGeom prst="rect">
            <a:avLst/>
          </a:prstGeom>
          <a:noFill/>
        </p:spPr>
      </p:pic>
      <p:pic>
        <p:nvPicPr>
          <p:cNvPr id="2058" name="Picture 10" descr="https://im0-tub-ru.yandex.net/i?id=aff71e3596b972ddbc1aa0d9871c7714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852936"/>
            <a:ext cx="745126" cy="1152128"/>
          </a:xfrm>
          <a:prstGeom prst="rect">
            <a:avLst/>
          </a:prstGeom>
          <a:noFill/>
        </p:spPr>
      </p:pic>
      <p:pic>
        <p:nvPicPr>
          <p:cNvPr id="2060" name="Picture 12" descr="https://im0-tub-ru.yandex.net/i?id=0deaecbae657d361a4f989d32349f03a&amp;ref=rim&amp;n=33&amp;w=197&amp;h=18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332656"/>
            <a:ext cx="1008112" cy="962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ptforschool.ru/fony/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1628800"/>
            <a:ext cx="62722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7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im0-tub-ru.yandex.net/i?id=001b045edd46286aa591058e708b5d81&amp;ref=rim&amp;n=33&amp;w=193&amp;h=1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284984"/>
            <a:ext cx="2675462" cy="2664296"/>
          </a:xfrm>
          <a:prstGeom prst="rect">
            <a:avLst/>
          </a:prstGeom>
          <a:noFill/>
        </p:spPr>
      </p:pic>
      <p:pic>
        <p:nvPicPr>
          <p:cNvPr id="6" name="Picture 4" descr="https://sun9-11.userapi.com/impf/c628622/v628622944/3b/fTOhp4USDEI.jpg?size=400x0&amp;quality=90&amp;crop=0,0,600,628&amp;sign=13ae9ef9b1c8f445c73c1c6a7c5d293e&amp;ava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284984"/>
            <a:ext cx="2592288" cy="2715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pptforschool.ru/fony/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35896" y="548680"/>
            <a:ext cx="20162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Ребята, сегодня к нам в гости пришли герои мультфильма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Бараш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Кар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Карыч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Они хотят вместе с вами совершить путешествие по математическим станциям, где вы будете считать, складывать, вычитать, сравнивать числа, решать сложные примеры и “веселые” задачи.</a:t>
            </a:r>
          </a:p>
          <a:p>
            <a:pPr algn="just"/>
            <a:endParaRPr lang="ru-RU" dirty="0"/>
          </a:p>
        </p:txBody>
      </p:sp>
      <p:pic>
        <p:nvPicPr>
          <p:cNvPr id="15364" name="Picture 4" descr="https://im0-tub-ru.yandex.net/i?id=9c2a6df07747309e3831c26d2c4a2fef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556792"/>
            <a:ext cx="2914650" cy="3048001"/>
          </a:xfrm>
          <a:prstGeom prst="rect">
            <a:avLst/>
          </a:prstGeom>
          <a:noFill/>
        </p:spPr>
      </p:pic>
      <p:pic>
        <p:nvPicPr>
          <p:cNvPr id="15366" name="Picture 6" descr="https://e7.pngegg.com/pngimages/708/170/png-clipart-barash-ezhik-krosh-poet-russia-%D1%81%D0%BC%D0%B5%D1%88%D0%B0%D1%80%D0%B8%D0%BA%D0%B8-purple-penci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3159351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pptforschool.ru/fony/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1720" y="404664"/>
            <a:ext cx="533979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Остановка №1 “Математическая разминка”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764704"/>
            <a:ext cx="4570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Ты, да я, да мы с тобой. Сколько нас всего?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AutoShape 2" descr="http://pm1.narvii.com/7013/3c8cf882c0a7c3758d8351b1cdcc9dc247049f1br1-1207-720v2_uhq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avatars.mds.yandex.net/get-zen_doc/1712971/pub_5edba76223a041664b2ac882_5edbb7fff51e57794e811936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s://avatars.mds.yandex.net/get-zen_doc/1712971/pub_5edba76223a041664b2ac882_5edbb7fff51e57794e811936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6" name="Picture 8" descr="https://photoshopkina.ru/wp-content/flagallery/19-02-8_04-10-45/webview/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365104"/>
            <a:ext cx="1886329" cy="187220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292080" y="764704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(Двое)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112474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Если курица стоит на одной ноге и весит два килограмма, сколько будет весить курица, если будет стоять на двух ногах?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0" y="170080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(Два килограмма, так как вес курицы не изменится.)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40" name="Picture 12" descr="https://w7.pngwing.com/pngs/486/327/png-transparent-leghorn-chicken-solid-white-fowl-chicks-miscellaneous-chicken-galliform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1560" y="1124744"/>
            <a:ext cx="1296144" cy="131539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39552" y="234888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Тройка лошадей пробежала пять километров. По сколько километров пробежала каждая лошадь?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560" y="2924944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(По пять километров, так как лошади бежали одновременно.)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42" name="Picture 14" descr="https://img1.liveinternet.ru/images/attach/c/7/97/138/97138889_11_Novogodnyaya_troyka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060848"/>
            <a:ext cx="2376264" cy="161586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11560" y="3573016"/>
            <a:ext cx="7564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столе лежало четыре яблока. Одно яблоко разрезали на четыре части.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яблок на столе?</a:t>
            </a:r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11560" y="4149080"/>
            <a:ext cx="7394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(Четыре яблока, так как четыре части составляют одно целое яблоко.)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44" name="Picture 16" descr="https://thumbs.dreamstime.com/b/%D0%B7%D0%B5%D0%BB%D0%B5%D0%BD%D0%BE%D0%B5-%D1%8F%D0%B1%D0%BB%D0%BE%D0%BA%D0%BE-291772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581128"/>
            <a:ext cx="972716" cy="648072"/>
          </a:xfrm>
          <a:prstGeom prst="rect">
            <a:avLst/>
          </a:prstGeom>
          <a:noFill/>
        </p:spPr>
      </p:pic>
      <p:pic>
        <p:nvPicPr>
          <p:cNvPr id="22546" name="Picture 18" descr="https://im0-tub-ru.yandex.net/i?id=1aef5b1e5f7f8301ff5901c49461847c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5229200"/>
            <a:ext cx="576064" cy="677722"/>
          </a:xfrm>
          <a:prstGeom prst="rect">
            <a:avLst/>
          </a:prstGeom>
          <a:noFill/>
        </p:spPr>
      </p:pic>
      <p:pic>
        <p:nvPicPr>
          <p:cNvPr id="25" name="Picture 18" descr="https://im0-tub-ru.yandex.net/i?id=1aef5b1e5f7f8301ff5901c49461847c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581128"/>
            <a:ext cx="576064" cy="677722"/>
          </a:xfrm>
          <a:prstGeom prst="rect">
            <a:avLst/>
          </a:prstGeom>
          <a:noFill/>
        </p:spPr>
      </p:pic>
      <p:pic>
        <p:nvPicPr>
          <p:cNvPr id="26" name="Picture 18" descr="https://im0-tub-ru.yandex.net/i?id=1aef5b1e5f7f8301ff5901c49461847c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5229200"/>
            <a:ext cx="576064" cy="677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3" grpId="0" build="allAtOnce"/>
      <p:bldP spid="14" grpId="0" build="allAtOnce"/>
      <p:bldP spid="15" grpId="0" build="allAtOnce"/>
      <p:bldP spid="18" grpId="0" build="allAtOnce"/>
      <p:bldP spid="19" grpId="0" build="allAtOnce"/>
      <p:bldP spid="21" grpId="0" build="allAtOnce"/>
      <p:bldP spid="2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tforschool.ru/fony/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476672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Молодцы, вы справились с разминкой. Мы двигаемся дальше.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Станция №2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Зверюшкины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задачки».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1124745"/>
            <a:ext cx="317381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Ежиное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сложение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Мама-ежиха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Нашла две свинушки,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Маленький ежик –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Четыре волнушки.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Сложили грибы возле дома ежи,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ты их, пожалуйста, тоже сложи.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yt3.ggpht.com/a/AATXAJysmEB5b76N2a9LGNJdCVeWHMwVdVzTvaLU7w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069" y="2996952"/>
            <a:ext cx="2525819" cy="3168352"/>
          </a:xfrm>
          <a:prstGeom prst="rect">
            <a:avLst/>
          </a:prstGeom>
          <a:noFill/>
        </p:spPr>
      </p:pic>
      <p:pic>
        <p:nvPicPr>
          <p:cNvPr id="1030" name="Picture 6" descr="https://img2.freepng.ru/20180803/xju/kisspng-hedgehog-clip-art-le-h%C3%A9risson-baby-porcupine-draw-%D0%9E%D1%82%D0%BA%D1%80%D1%8B%D1%82%D0%BA%D0%B0-%D0%BF%D0%BB%D0%B5%D0%B9%D0%BA%D0%B0%D1%81%D1%82-amp-quot-%D0%9E%D0%B4-5b651ac38c0805.42397932153335264357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660232" y="3789040"/>
            <a:ext cx="1944216" cy="2520280"/>
          </a:xfrm>
          <a:prstGeom prst="rect">
            <a:avLst/>
          </a:prstGeom>
          <a:noFill/>
        </p:spPr>
      </p:pic>
      <p:pic>
        <p:nvPicPr>
          <p:cNvPr id="1032" name="Picture 8" descr="https://i.artfile.ru/2048x1365_1130536_%5bwww.ArtFile.ru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869160"/>
            <a:ext cx="1512537" cy="1008112"/>
          </a:xfrm>
          <a:prstGeom prst="rect">
            <a:avLst/>
          </a:prstGeom>
          <a:noFill/>
        </p:spPr>
      </p:pic>
      <p:pic>
        <p:nvPicPr>
          <p:cNvPr id="1034" name="Picture 10" descr="https://i.pinimg.com/736x/4a/86/a4/4a86a4338034321a00975f032000c8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725144"/>
            <a:ext cx="1368152" cy="136815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635896" y="407707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407707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2996952"/>
            <a:ext cx="22172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2+4=6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8" descr="https://photoshopkina.ru/wp-content/flagallery/19-02-8_04-10-45/webview/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1412776"/>
            <a:ext cx="943165" cy="936104"/>
          </a:xfrm>
          <a:prstGeom prst="rect">
            <a:avLst/>
          </a:prstGeom>
          <a:noFill/>
        </p:spPr>
      </p:pic>
      <p:pic>
        <p:nvPicPr>
          <p:cNvPr id="15" name="Picture 10" descr="https://avatars.mds.yandex.net/get-zen_doc/230865/pub_5c24d146dd2a8e00a9004c62_5c24d1630cfbc500ab75e73c/scale_12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1412776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 build="allAtOnce"/>
      <p:bldP spid="1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tforschool.ru/fony/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15816" y="404664"/>
            <a:ext cx="30543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Зайцы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Раз, два, три, четыре, пять…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Вышли зайцы погулять.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Двое зайцев потерялись,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до дому добрались?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https://avatars.mds.yandex.net/get-zen_doc/230865/pub_5c24d146dd2a8e00a9004c62_5c24d1630cfbc500ab75e73c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692696"/>
            <a:ext cx="1008112" cy="1008112"/>
          </a:xfrm>
          <a:prstGeom prst="rect">
            <a:avLst/>
          </a:prstGeom>
          <a:noFill/>
        </p:spPr>
      </p:pic>
      <p:pic>
        <p:nvPicPr>
          <p:cNvPr id="8" name="Picture 8" descr="https://photoshopkina.ru/wp-content/flagallery/19-02-8_04-10-45/webview/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836712"/>
            <a:ext cx="943165" cy="936104"/>
          </a:xfrm>
          <a:prstGeom prst="rect">
            <a:avLst/>
          </a:prstGeom>
          <a:noFill/>
        </p:spPr>
      </p:pic>
      <p:pic>
        <p:nvPicPr>
          <p:cNvPr id="17410" name="Picture 2" descr="https://xn--80akjddcen.xn--80asehdb/upload/iblock/dbf/0235262c234a1194fb6d9217a68ae1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717032"/>
            <a:ext cx="709953" cy="816845"/>
          </a:xfrm>
          <a:prstGeom prst="rect">
            <a:avLst/>
          </a:prstGeom>
          <a:noFill/>
        </p:spPr>
      </p:pic>
      <p:pic>
        <p:nvPicPr>
          <p:cNvPr id="10" name="Picture 2" descr="https://xn--80akjddcen.xn--80asehdb/upload/iblock/dbf/0235262c234a1194fb6d9217a68ae1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509120"/>
            <a:ext cx="709953" cy="816845"/>
          </a:xfrm>
          <a:prstGeom prst="rect">
            <a:avLst/>
          </a:prstGeom>
          <a:noFill/>
        </p:spPr>
      </p:pic>
      <p:pic>
        <p:nvPicPr>
          <p:cNvPr id="11" name="Picture 2" descr="https://xn--80akjddcen.xn--80asehdb/upload/iblock/dbf/0235262c234a1194fb6d9217a68ae1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501008"/>
            <a:ext cx="709953" cy="816845"/>
          </a:xfrm>
          <a:prstGeom prst="rect">
            <a:avLst/>
          </a:prstGeom>
          <a:noFill/>
        </p:spPr>
      </p:pic>
      <p:pic>
        <p:nvPicPr>
          <p:cNvPr id="12" name="Picture 2" descr="https://xn--80akjddcen.xn--80asehdb/upload/iblock/dbf/0235262c234a1194fb6d9217a68ae1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581128"/>
            <a:ext cx="709953" cy="816845"/>
          </a:xfrm>
          <a:prstGeom prst="rect">
            <a:avLst/>
          </a:prstGeom>
          <a:noFill/>
        </p:spPr>
      </p:pic>
      <p:pic>
        <p:nvPicPr>
          <p:cNvPr id="13" name="Picture 2" descr="https://xn--80akjddcen.xn--80asehdb/upload/iblock/dbf/0235262c234a1194fb6d9217a68ae1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89040"/>
            <a:ext cx="709953" cy="816845"/>
          </a:xfrm>
          <a:prstGeom prst="rect">
            <a:avLst/>
          </a:prstGeom>
          <a:noFill/>
        </p:spPr>
      </p:pic>
      <p:pic>
        <p:nvPicPr>
          <p:cNvPr id="17412" name="Picture 4" descr="https://i.pinimg.com/originals/6c/5e/ca/6c5eca8beb5b324a7e0d3b36f762f8a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060848"/>
            <a:ext cx="2888549" cy="316835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275856" y="5661248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9632" y="414908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3728" y="2276872"/>
            <a:ext cx="20297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5-2=3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 build="allAtOnce"/>
      <p:bldP spid="1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ptforschool.ru/fony/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476672"/>
            <a:ext cx="7272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Молодцы. Вы справились с задачками. Пришло время отдохнуть. Чтобы хорошо выполнить следующее задание проведём пальчиковую гимнастику.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Станция № 3 «Минутка для отдыха».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1916832"/>
            <a:ext cx="4032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Пальчики уснули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кулачок свернулись: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1,2,3,4,5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Захотели поиграть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Разбудили дом соседей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Там проснулись шесть и семь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8,9,10 – веселятся все.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пора обратно всем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10,9,8,7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– калачиком свернулся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– зевнул и отвернулся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4.3,2,1 – снова в домике мы спим.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Вот мы немного отдохнули. Продолжаем наше путешествие.</a:t>
            </a:r>
          </a:p>
          <a:p>
            <a:endParaRPr lang="ru-RU" dirty="0"/>
          </a:p>
        </p:txBody>
      </p:sp>
      <p:pic>
        <p:nvPicPr>
          <p:cNvPr id="21506" name="Picture 2" descr="https://im0-tub-ru.yandex.net/i?id=001b045edd46286aa591058e708b5d81&amp;ref=rim&amp;n=33&amp;w=193&amp;h=1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36912"/>
            <a:ext cx="1838325" cy="1781176"/>
          </a:xfrm>
          <a:prstGeom prst="rect">
            <a:avLst/>
          </a:prstGeom>
          <a:noFill/>
        </p:spPr>
      </p:pic>
      <p:pic>
        <p:nvPicPr>
          <p:cNvPr id="21508" name="Picture 4" descr="https://sun9-11.userapi.com/impf/c628622/v628622944/3b/fTOhp4USDEI.jpg?size=400x0&amp;quality=90&amp;crop=0,0,600,628&amp;sign=13ae9ef9b1c8f445c73c1c6a7c5d293e&amp;ava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564904"/>
            <a:ext cx="2088232" cy="2187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ptforschool.ru/fony/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1680" y="476672"/>
            <a:ext cx="5777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Следующая остановка. Станция №4 «Игровая».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im0-tub-ru.yandex.net/i?id=216aa129a13f606c0b1269a6766af86a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24744"/>
            <a:ext cx="1512168" cy="1512168"/>
          </a:xfrm>
          <a:prstGeom prst="rect">
            <a:avLst/>
          </a:prstGeom>
          <a:noFill/>
        </p:spPr>
      </p:pic>
      <p:pic>
        <p:nvPicPr>
          <p:cNvPr id="6" name="Picture 2" descr="https://im0-tub-ru.yandex.net/i?id=216aa129a13f606c0b1269a6766af86a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124744"/>
            <a:ext cx="1512168" cy="1512168"/>
          </a:xfrm>
          <a:prstGeom prst="rect">
            <a:avLst/>
          </a:prstGeom>
          <a:noFill/>
        </p:spPr>
      </p:pic>
      <p:pic>
        <p:nvPicPr>
          <p:cNvPr id="7" name="Picture 2" descr="https://im0-tub-ru.yandex.net/i?id=216aa129a13f606c0b1269a6766af86a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1512168" cy="1512168"/>
          </a:xfrm>
          <a:prstGeom prst="rect">
            <a:avLst/>
          </a:prstGeom>
          <a:noFill/>
        </p:spPr>
      </p:pic>
      <p:pic>
        <p:nvPicPr>
          <p:cNvPr id="8" name="Picture 2" descr="https://im0-tub-ru.yandex.net/i?id=216aa129a13f606c0b1269a6766af86a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124744"/>
            <a:ext cx="1512168" cy="15121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2924944"/>
            <a:ext cx="2605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здесь ладошек?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80" y="292494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(4)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3356992"/>
            <a:ext cx="417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пальчиков на каждой ладошке?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335699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(5)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3933056"/>
            <a:ext cx="4288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Сосчитаем вместе сколько всего пальцев: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39330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8104" y="39330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6176" y="39330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248" y="39330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https://im0-tub-ru.yandex.net/i?id=001b045edd46286aa591058e708b5d81&amp;ref=rim&amp;n=33&amp;w=193&amp;h=1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437112"/>
            <a:ext cx="1838325" cy="1781176"/>
          </a:xfrm>
          <a:prstGeom prst="rect">
            <a:avLst/>
          </a:prstGeom>
          <a:noFill/>
        </p:spPr>
      </p:pic>
      <p:pic>
        <p:nvPicPr>
          <p:cNvPr id="19" name="Picture 8" descr="https://photoshopkina.ru/wp-content/flagallery/19-02-8_04-10-45/webview/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509120"/>
            <a:ext cx="1584176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ptforschool.ru/fony/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11760" y="548680"/>
            <a:ext cx="4435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Станция № 5 «Рисуем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смешариков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83568" y="908720"/>
          <a:ext cx="4176460" cy="3657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7646"/>
                <a:gridCol w="417646"/>
                <a:gridCol w="417646"/>
                <a:gridCol w="417646"/>
                <a:gridCol w="417643"/>
                <a:gridCol w="417649"/>
                <a:gridCol w="417646"/>
                <a:gridCol w="417646"/>
                <a:gridCol w="417646"/>
                <a:gridCol w="417646"/>
              </a:tblGrid>
              <a:tr h="1872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22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22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22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22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22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22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22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22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2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Овал 10"/>
          <p:cNvSpPr/>
          <p:nvPr/>
        </p:nvSpPr>
        <p:spPr>
          <a:xfrm>
            <a:off x="683568" y="1628800"/>
            <a:ext cx="792088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39752" y="1628800"/>
            <a:ext cx="792088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067944" y="1628800"/>
            <a:ext cx="792088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04048" y="1196752"/>
            <a:ext cx="355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Ребята, дорисуйте круги до конца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строчки.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0" descr="https://avatars.mds.yandex.net/get-zen_doc/230865/pub_5c24d146dd2a8e00a9004c62_5c24d1630cfbc500ab75e73c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861048"/>
            <a:ext cx="1728192" cy="1512168"/>
          </a:xfrm>
          <a:prstGeom prst="rect">
            <a:avLst/>
          </a:prstGeom>
          <a:noFill/>
        </p:spPr>
      </p:pic>
      <p:pic>
        <p:nvPicPr>
          <p:cNvPr id="16" name="Picture 8" descr="https://photoshopkina.ru/wp-content/flagallery/19-02-8_04-10-45/webview/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861048"/>
            <a:ext cx="1378472" cy="136815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004048" y="2348880"/>
            <a:ext cx="3190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 теперь круги превратите в </a:t>
            </a:r>
          </a:p>
          <a:p>
            <a:r>
              <a:rPr lang="ru-RU" dirty="0" smtClean="0"/>
              <a:t>портрет Кар </a:t>
            </a:r>
            <a:r>
              <a:rPr lang="ru-RU" dirty="0" err="1" smtClean="0"/>
              <a:t>Карыча</a:t>
            </a:r>
            <a:r>
              <a:rPr lang="ru-RU" dirty="0" smtClean="0"/>
              <a:t> и </a:t>
            </a:r>
            <a:r>
              <a:rPr lang="ru-RU" dirty="0" err="1" smtClean="0"/>
              <a:t>Бараша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ptforschool.ru/fony/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87824" y="476672"/>
            <a:ext cx="3093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Станция №6 «Конечная»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908720"/>
            <a:ext cx="7992888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Ребята, наше путешествие подошло к концу.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Вам понравилось путешествовать?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каких станциях вы сегодня побывали?</a:t>
            </a:r>
          </a:p>
        </p:txBody>
      </p:sp>
      <p:pic>
        <p:nvPicPr>
          <p:cNvPr id="6" name="Picture 2" descr="https://im0-tub-ru.yandex.net/i?id=001b045edd46286aa591058e708b5d81&amp;ref=rim&amp;n=33&amp;w=193&amp;h=1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509120"/>
            <a:ext cx="1838325" cy="1781176"/>
          </a:xfrm>
          <a:prstGeom prst="rect">
            <a:avLst/>
          </a:prstGeom>
          <a:noFill/>
        </p:spPr>
      </p:pic>
      <p:pic>
        <p:nvPicPr>
          <p:cNvPr id="7" name="Picture 4" descr="https://sun9-11.userapi.com/impf/c628622/v628622944/3b/fTOhp4USDEI.jpg?size=400x0&amp;quality=90&amp;crop=0,0,600,628&amp;sign=13ae9ef9b1c8f445c73c1c6a7c5d293e&amp;ava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224508"/>
            <a:ext cx="2016224" cy="2111995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3203848" y="2276872"/>
            <a:ext cx="4320480" cy="26642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Какие молодцы!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Мы очень довольны вашими знаниями, вы были очень внимательными и старательными.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469</Words>
  <Application>Microsoft Office PowerPoint</Application>
  <PresentationFormat>Экран (4:3)</PresentationFormat>
  <Paragraphs>79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created xsi:type="dcterms:W3CDTF">2021-03-27T14:02:43Z</dcterms:created>
  <dcterms:modified xsi:type="dcterms:W3CDTF">2021-03-30T14:18:10Z</dcterms:modified>
</cp:coreProperties>
</file>